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Default ContentType="image/jpeg" Extension="jpg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jp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jp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jpg" Type="http://schemas.openxmlformats.org/officeDocument/2006/relationships/image"/><Relationship Id="rId19" Target="/ppt/media/image19.jpg" Type="http://schemas.openxmlformats.org/officeDocument/2006/relationships/image"/><Relationship Id="rId20" Target="/ppt/media/image20.jpg" Type="http://schemas.openxmlformats.org/officeDocument/2006/relationships/image"/><Relationship Id="rId21" Target="/ppt/media/image21.jpg" Type="http://schemas.openxmlformats.org/officeDocument/2006/relationships/image"/><Relationship Id="rId22" Target="/ppt/media/image22.jpg" Type="http://schemas.openxmlformats.org/officeDocument/2006/relationships/image"/><Relationship Id="rId23" Target="/ppt/media/image23.jpg" Type="http://schemas.openxmlformats.org/officeDocument/2006/relationships/image"/><Relationship Id="rId24" Target="/ppt/media/image24.jpg" Type="http://schemas.openxmlformats.org/officeDocument/2006/relationships/image"/><Relationship Id="rId25" Target="ppt/media/img_cc_black.png" Type="http://schemas.openxmlformats.org/officeDocument/2006/relationships/image"/><Relationship Id="rId26" Target="ppt/presentation.xml" Type="http://schemas.openxmlformats.org/officeDocument/2006/relationships/officeDocument"/><Relationship Id="rId27" Target="docProps/core.xml" Type="http://schemas.openxmlformats.org/package/2006/relationships/metadata/core-properties"/><Relationship Id="rId28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</p:sldIdLst>
  <p:sldSz cx="9144000" cy="5143500" type="screen16x9"/>
  <p:notesSz cx="9144000" cy="5143500"/>
  <p:embeddedFontLst>
    <p:embeddedFont>
      <p:font typeface="Bad Script"/>
      <p:regular r:id="rId10"/>
    </p:embeddedFont>
    <p:embeddedFont>
      <p:font typeface="Kelly Slab"/>
      <p:regular r:id="rId11"/>
      <p:bold r:id="rId12"/>
    </p:embeddedFont>
    <p:embeddedFont>
      <p:font typeface="Abel"/>
      <p:regular r:id="rId13"/>
      <p:bold r:id="rId14"/>
    </p:embeddedFont>
    <p:embeddedFont>
      <p:font typeface="Averia Serif Libre"/>
      <p:regular r:id="rId15"/>
    </p:embeddedFont>
  </p:embeddedFontLst>
  <p:custDataLst/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tableStyles.xml" Type="http://schemas.openxmlformats.org/officeDocument/2006/relationships/tableStyles"/><Relationship Id="rId10" Target="fonts/font1.fntdata" Type="http://schemas.openxmlformats.org/officeDocument/2006/relationships/font"/><Relationship Id="rId11" Target="fonts/font2.fntdata" Type="http://schemas.openxmlformats.org/officeDocument/2006/relationships/font"/><Relationship Id="rId12" Target="fonts/font3.fntdata" Type="http://schemas.openxmlformats.org/officeDocument/2006/relationships/font"/><Relationship Id="rId13" Target="fonts/font4.fntdata" Type="http://schemas.openxmlformats.org/officeDocument/2006/relationships/font"/><Relationship Id="rId14" Target="fonts/font5.fntdata" Type="http://schemas.openxmlformats.org/officeDocument/2006/relationships/font"/><Relationship Id="rId15" Target="fonts/font6.fntdata" Type="http://schemas.openxmlformats.org/officeDocument/2006/relationships/font"/><Relationship Id="rId16" Target="presProps.xml" Type="http://schemas.openxmlformats.org/officeDocument/2006/relationships/presProps"/><Relationship Id="rId17" Target="viewProps.xml" Type="http://schemas.openxmlformats.org/officeDocument/2006/relationships/viewProp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yes"?><Relationships xmlns="http://schemas.openxmlformats.org/package/2006/relationships"><Relationship Id="rId2" Target="../media/image10.png" Type="http://schemas.openxmlformats.org/officeDocument/2006/relationships/image"/><Relationship Id="rId3" Target="../media/image17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2" Target="../media/image13.png" Type="http://schemas.openxmlformats.org/officeDocument/2006/relationships/image"/><Relationship Id="rId3" Target="../media/image13.png" Type="http://schemas.openxmlformats.org/officeDocument/2006/relationships/image"/><Relationship Id="rId4" Target="../media/image13.png" Type="http://schemas.openxmlformats.org/officeDocument/2006/relationships/image"/><Relationship Id="rId5" Target="../media/image8.jpg" Type="http://schemas.openxmlformats.org/officeDocument/2006/relationships/image"/><Relationship Id="rId6" Target="../media/image12.png" Type="http://schemas.openxmlformats.org/officeDocument/2006/relationships/image"/><Relationship Id="rId7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2" Target="../media/image15.png" Type="http://schemas.openxmlformats.org/officeDocument/2006/relationships/image"/><Relationship Id="rId3" Target="../media/image15.png" Type="http://schemas.openxmlformats.org/officeDocument/2006/relationships/image"/><Relationship Id="rId4" Target="../media/image15.png" Type="http://schemas.openxmlformats.org/officeDocument/2006/relationships/image"/><Relationship Id="rId5" Target="../media/image15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2" Target="../media/image4.png" Type="http://schemas.openxmlformats.org/officeDocument/2006/relationships/image"/><Relationship Id="rId3" Target="../media/image1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2" Target="../media/image3.png" Type="http://schemas.openxmlformats.org/officeDocument/2006/relationships/image"/><Relationship Id="rId3" Target="../media/image9.png" Type="http://schemas.openxmlformats.org/officeDocument/2006/relationships/image"/><Relationship Id="rId4" Target="../media/image1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2" Target="../media/image5.png" Type="http://schemas.openxmlformats.org/officeDocument/2006/relationships/image"/><Relationship Id="rId3" Target="../media/image9.png" Type="http://schemas.openxmlformats.org/officeDocument/2006/relationships/image"/><Relationship Id="rId4" Target="../media/image12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2" Target="../media/image5.png" Type="http://schemas.openxmlformats.org/officeDocument/2006/relationships/image"/><Relationship Id="rId3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2" Target="../media/image14.jpg" Type="http://schemas.openxmlformats.org/officeDocument/2006/relationships/image"/><Relationship Id="rId3" Target="../media/image12.png" Type="http://schemas.openxmlformats.org/officeDocument/2006/relationships/image"/><Relationship Id="rId4" Target="../media/image12.png" Type="http://schemas.openxmlformats.org/officeDocument/2006/relationships/image"/><Relationship Id="rId5" Target="../media/image12.png" Type="http://schemas.openxmlformats.org/officeDocument/2006/relationships/image"/><Relationship Id="rId6" Target="../media/image12.png" Type="http://schemas.openxmlformats.org/officeDocument/2006/relationships/image"/><Relationship Id="rId7" Target="../media/image12.png" Type="http://schemas.openxmlformats.org/officeDocument/2006/relationships/image"/><Relationship Id="rId8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2" Target="../media/image13.png" Type="http://schemas.openxmlformats.org/officeDocument/2006/relationships/image"/><Relationship Id="rId3" Target="../media/image12.png" Type="http://schemas.openxmlformats.org/officeDocument/2006/relationships/image"/><Relationship Id="rId4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tru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54D0C0EB-B704-4CE2-9607-D769A62AAA88}">
                <a16:creationId xmlns:a16="http://schemas.microsoft.com/office/drawing/2010/main" id="{57DC7F35-C599-4FC7-ACCF-27C4F83D5AB1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894633" y="1825954"/>
            <a:ext cx="7362415" cy="1135056"/>
          </a:xfrm>
          <a:prstGeom prst="rect">
            <a:avLst/>
          </a:prstGeom>
        </p:spPr>
        <p:txBody>
          <a:bodyPr anchor="b" rtlCol="0" vert="horz"/>
          <a:lstStyle>
            <a:lvl1pPr algn="ctr" lvl="0">
              <a:lnSpc>
                <a:spcPct val="100000"/>
              </a:lnSpc>
              <a:defRPr b="1" baseline="0" cap="all" dirty="0" i="0" lang="en-US" spc="150" sz="3600">
                <a:solidFill>
                  <a:schemeClr val="tx2"/>
                </a:solidFill>
                <a:latin typeface="+mj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>
            <a:extLst>
              <a:ext uri="{786D3909-C827-424B-89B6-D886DF02B1E5}">
                <a16:creationId xmlns:a16="http://schemas.microsoft.com/office/drawing/2010/main" id="{8A2E736C-8AAA-4D4A-A5C9-05D7B21281A1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894633" y="3091493"/>
            <a:ext cx="7362415" cy="422875"/>
          </a:xfrm>
          <a:prstGeom prst="rect">
            <a:avLst/>
          </a:prstGeom>
        </p:spPr>
        <p:txBody>
          <a:bodyPr anchor="t" lIns="91440" rtlCol="0" vert="horz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1" baseline="0" cap="all" dirty="0" i="0" lang="en-US" sz="1800">
                <a:solidFill>
                  <a:schemeClr val="accent2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E2404520-8EE1-4C2C-B98E-54CE108A0F8D}">
                <a16:creationId xmlns:a16="http://schemas.microsoft.com/office/drawing/2010/main" id="{1DB45519-C8FC-4A91-8F91-298EF533146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45621025-9973-43CC-9D0D-ACB433D7181A}">
                <a16:creationId xmlns:a16="http://schemas.microsoft.com/office/drawing/2010/main" id="{9B0779CC-6CD0-4B26-BF2A-A826B951FF3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EA546AC6-61FC-4A10-8538-880EEC0832D6}">
                <a16:creationId xmlns:a16="http://schemas.microsoft.com/office/drawing/2010/main" id="{5D5CF786-95B7-425B-81A3-D1E1727B06D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  <p:pic>
        <p:nvPicPr>
          <p:cNvPr id="7" name="">
            <a:extLst>
              <a:ext uri="{49FEE2C5-3A62-4CFD-BC7F-6DA896C77D09}">
                <a16:creationId xmlns:a16="http://schemas.microsoft.com/office/drawing/2010/main" id="{75630B6A-604C-467F-9AB2-3B5DF6C9C1B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>
            <a:off x="2076450" y="2922093"/>
            <a:ext cx="4983929" cy="124823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864F40C4-A867-455F-B725-91477751E0D7}">
                <a16:creationId xmlns:a16="http://schemas.microsoft.com/office/drawing/2010/main" id="{6F7403AA-F45F-406D-8A4B-79ED4320315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5309010" y="-90222"/>
            <a:ext cx="3943232" cy="2413078"/>
          </a:xfrm>
          <a:prstGeom prst="rect">
            <a:avLst/>
          </a:prstGeom>
          <a:noFill/>
        </p:spPr>
      </p:pic>
    </p:spTree>
    <p:extLst>
      <p:ext uri="{D0D6F390-3D52-4A5D-BC83-189BBDB91BFB}">
        <p14:creationId xmlns:p14="http://schemas.microsoft.com/office/powerpoint/2010/main" val="167626763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CF656BAA-17E4-4C6F-87CD-E8B941D6FC68}">
                <a16:creationId xmlns:a16="http://schemas.microsoft.com/office/drawing/2010/main" id="{4FBC974C-AD76-4B3A-91A2-9A8AFFF9A50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3476625" y="1647825"/>
            <a:ext cx="2181225" cy="2194005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D0554263-E5B6-4251-9949-AC3C5F8DA6A4}">
                <a16:creationId xmlns:a16="http://schemas.microsoft.com/office/drawing/2010/main" id="{4FD6B70B-3E6A-4864-B75B-E04413463121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6048374" y="1647825"/>
            <a:ext cx="2181225" cy="2194005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8F192C02-C1FC-4B86-8E7F-1D93D8755F4F}">
                <a16:creationId xmlns:a16="http://schemas.microsoft.com/office/drawing/2010/main" id="{1B3B8D2F-97BC-428E-BC53-60E893AFC04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885825" y="1647825"/>
            <a:ext cx="2178381" cy="2191145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2B3D2542-0F15-4D52-958B-58A36E9A948C}">
                <a16:creationId xmlns:a16="http://schemas.microsoft.com/office/drawing/2010/main" id="{F9A5907D-E832-4CFF-83B4-03E8FC32D034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true" flipV="false" rot="1440000">
            <a:off x="7931780" y="99118"/>
            <a:ext cx="1314226" cy="862567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2E0647D5-F63A-4471-8259-CA1F489DF0D5}">
                <a16:creationId xmlns:a16="http://schemas.microsoft.com/office/drawing/2010/main" id="{F0A9A7A2-B29C-47A0-AB46-B0A10C8FB3C1}"/>
              </a:ext>
            </a:extLst>
          </p:cNvPr>
          <p:cNvPicPr>
            <a:picLocks noChangeAspect="true"/>
          </p:cNvPicPr>
          <p:nvPr/>
        </p:nvPicPr>
        <p:blipFill>
          <a:blip r:embed="rId6">
            <a:alphaModFix amt="50000"/>
          </a:blip>
          <a:srcRect b="-1030" l="0" r="-160" t="-10410"/>
          <a:stretch>
            <a:fillRect/>
          </a:stretch>
        </p:blipFill>
        <p:spPr>
          <a:xfrm flipH="false" flipV="false">
            <a:off x="878215" y="1208965"/>
            <a:ext cx="5953398" cy="95949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9B4A2DA-C12E-40CF-A0EA-70DF7496116A}">
                <a16:creationId xmlns:a16="http://schemas.microsoft.com/office/drawing/2010/main" id="{60EE0906-A967-4D1D-9740-848F5205F4C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8" name="Content Placeholder 2">
            <a:extLst>
              <a:ext uri="{8EDA57A4-CB1D-4C4B-ADCE-A185BDB67CA5}">
                <a16:creationId xmlns:a16="http://schemas.microsoft.com/office/drawing/2010/main" id="{6F06107B-29E3-437C-95BE-4F00FA22392D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887415" y="4009755"/>
            <a:ext cx="2221087" cy="635269"/>
          </a:xfrm>
          <a:prstGeom prst="rect">
            <a:avLst/>
          </a:prstGeom>
          <a:solidFill>
            <a:schemeClr val="tx2">
              <a:alpha val="19999"/>
              <a:lumMod val="40000"/>
              <a:lumOff val="60000"/>
            </a:schemeClr>
          </a:solidFill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400">
                <a:solidFill>
                  <a:schemeClr val="accent2"/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9" name="Picture Placeholder 2">
            <a:extLst>
              <a:ext uri="{6B2C6F56-37B6-49DB-8D47-3E775C9E4F6B}">
                <a16:creationId xmlns:a16="http://schemas.microsoft.com/office/drawing/2010/main" id="{6569F18C-46B9-40EA-A562-EAA6A585852E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1028700" y="1771650"/>
            <a:ext cx="1905000" cy="190500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0" name="Content Placeholder 2">
            <a:extLst>
              <a:ext uri="{3A8D75DB-B177-4E6E-BE17-AEEE273A2AF2}">
                <a16:creationId xmlns:a16="http://schemas.microsoft.com/office/drawing/2010/main" id="{65932AAE-3144-4A77-8F76-DA131310DC11}"/>
              </a:ext>
            </a:extLst>
          </p:cNvPr>
          <p:cNvSpPr>
            <a:spLocks noGrp="true"/>
          </p:cNvSpPr>
          <p:nvPr>
            <p:ph idx="3" type="body"/>
          </p:nvPr>
        </p:nvSpPr>
        <p:spPr>
          <a:xfrm rot="0">
            <a:off x="3562267" y="4009755"/>
            <a:ext cx="2168696" cy="635269"/>
          </a:xfrm>
          <a:prstGeom prst="rect">
            <a:avLst/>
          </a:prstGeom>
          <a:solidFill>
            <a:schemeClr val="tx2">
              <a:alpha val="19999"/>
              <a:lumMod val="40000"/>
              <a:lumOff val="60000"/>
            </a:schemeClr>
          </a:solidFill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400">
                <a:solidFill>
                  <a:schemeClr val="accent2"/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1" name="Picture Placeholder 2">
            <a:extLst>
              <a:ext uri="{6610F86C-1238-4062-B04C-7C88C0D0376E}">
                <a16:creationId xmlns:a16="http://schemas.microsoft.com/office/drawing/2010/main" id="{00644F91-7C5D-4AEC-B4C8-79AA29046755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3619500" y="1771650"/>
            <a:ext cx="1905000" cy="190500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2" name="Content Placeholder 2">
            <a:extLst>
              <a:ext uri="{1615F32F-7074-4D00-B6BD-8A636E7E4C9B}">
                <a16:creationId xmlns:a16="http://schemas.microsoft.com/office/drawing/2010/main" id="{FA702DFA-21EE-43FA-A8BC-8759CEF84763}"/>
              </a:ext>
            </a:extLst>
          </p:cNvPr>
          <p:cNvSpPr>
            <a:spLocks noGrp="true"/>
          </p:cNvSpPr>
          <p:nvPr>
            <p:ph idx="5" type="body"/>
          </p:nvPr>
        </p:nvSpPr>
        <p:spPr>
          <a:xfrm rot="0">
            <a:off x="5997663" y="4009755"/>
            <a:ext cx="2266861" cy="635269"/>
          </a:xfrm>
          <a:prstGeom prst="rect">
            <a:avLst/>
          </a:prstGeom>
          <a:solidFill>
            <a:schemeClr val="tx2">
              <a:alpha val="19999"/>
              <a:lumMod val="40000"/>
              <a:lumOff val="60000"/>
            </a:schemeClr>
          </a:solidFill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dirty="0" lang="en-US" sz="1400">
                <a:solidFill>
                  <a:schemeClr val="accent2"/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3" name="Picture Placeholder 2">
            <a:extLst>
              <a:ext uri="{97D63379-DA66-4B9B-BD42-872FE21DB11F}">
                <a16:creationId xmlns:a16="http://schemas.microsoft.com/office/drawing/2010/main" id="{AE584D0B-2A4C-4462-99B8-549FC86CBAAA}"/>
              </a:ext>
            </a:extLst>
          </p:cNvPr>
          <p:cNvSpPr>
            <a:spLocks noGrp="true"/>
          </p:cNvSpPr>
          <p:nvPr>
            <p:ph idx="6" type="pic"/>
          </p:nvPr>
        </p:nvSpPr>
        <p:spPr>
          <a:xfrm rot="0">
            <a:off x="6191250" y="1771650"/>
            <a:ext cx="1905000" cy="190500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4" name="Slide Number Placeholder 4">
            <a:extLst>
              <a:ext uri="{97B2701F-C749-4168-88C4-A07CA00B33A7}">
                <a16:creationId xmlns:a16="http://schemas.microsoft.com/office/drawing/2010/main" id="{0B122D63-CC03-4F26-AD58-C89F9A8ECFA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5" name="Footer Placeholder 3">
            <a:extLst>
              <a:ext uri="{CD488FF7-8E16-4144-9002-32D50EDB0434}">
                <a16:creationId xmlns:a16="http://schemas.microsoft.com/office/drawing/2010/main" id="{73A43BA9-6054-48F9-BEB5-2886B966AA6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6" name="Date Placeholder 1">
            <a:extLst>
              <a:ext uri="{9BD2FF48-1FAB-4469-9A32-8DE14199A6D0}">
                <a16:creationId xmlns:a16="http://schemas.microsoft.com/office/drawing/2010/main" id="{BFBB1972-DA35-4580-BA8F-EC8FAF18B6A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7"/>
    </p:custDataLst>
    <p:extLst>
      <p:ext uri="{C04C761E-6480-4D23-B5C3-8F97C4B1AB85}">
        <p14:creationId xmlns:p14="http://schemas.microsoft.com/office/powerpoint/2010/main" val="167626763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8C0C5563-FE15-4F99-833E-8E3C1F77F97A}">
                <a16:creationId xmlns:a16="http://schemas.microsoft.com/office/drawing/2010/main" id="{61BBCF4B-6522-49D9-B1B8-741EC0FB795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6652196" y="1409700"/>
            <a:ext cx="2190750" cy="2190750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DD043B42-9E6E-490F-91E3-ED6587558FD7}">
                <a16:creationId xmlns:a16="http://schemas.microsoft.com/office/drawing/2010/main" id="{F20C3BDB-2F39-46FB-8F38-00F4EED6C777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57150" y="1835694"/>
            <a:ext cx="2190750" cy="2190750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F457E300-4107-4563-A821-8C2B12AAF51A}">
                <a16:creationId xmlns:a16="http://schemas.microsoft.com/office/drawing/2010/main" id="{F1CAAA14-CAD3-41BD-A3DA-CD2FAD2B5BB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461446" y="2408230"/>
            <a:ext cx="2190750" cy="2190750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4847F569-FAF3-4D58-98A5-36783828797A}">
                <a16:creationId xmlns:a16="http://schemas.microsoft.com/office/drawing/2010/main" id="{B46381B7-C4F7-433A-8E9B-2B998F4C1CFB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2280221" y="1226094"/>
            <a:ext cx="2190750" cy="2190750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0A237E2A-34F4-4E88-9D0C-7A6883F33C6E}">
                <a16:creationId xmlns:a16="http://schemas.microsoft.com/office/drawing/2010/main" id="{CFF38562-BE37-40CD-BE38-A6AC20E898B9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7161838" y="20519"/>
            <a:ext cx="1982161" cy="1213246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7B128F9F-7824-4B43-8123-33ECEAEB92C4}">
                <a16:creationId xmlns:a16="http://schemas.microsoft.com/office/drawing/2010/main" id="{B91433EC-8083-469C-B27C-F4A3521A59D1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20400000">
            <a:off x="-92702" y="4131815"/>
            <a:ext cx="1561243" cy="1024691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74366151-D916-44DE-A0EE-323667CC4179}">
                <a16:creationId xmlns:a16="http://schemas.microsoft.com/office/drawing/2010/main" id="{0F1CD8C4-71B9-4080-991B-74D9F8C2398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9" name="Picture Placeholder 2">
            <a:extLst>
              <a:ext uri="{DCBDD637-FDD1-4EA0-9ECC-F8646D60A37A}">
                <a16:creationId xmlns:a16="http://schemas.microsoft.com/office/drawing/2010/main" id="{23AC00B9-E236-42A3-B30E-D97358DEC07E}"/>
              </a:ext>
            </a:extLst>
          </p:cNvPr>
          <p:cNvSpPr>
            <a:spLocks noChangeAspect="true" noGrp="true"/>
          </p:cNvSpPr>
          <p:nvPr>
            <p:ph idx="1" type="pic"/>
          </p:nvPr>
        </p:nvSpPr>
        <p:spPr>
          <a:xfrm rot="0">
            <a:off x="257175" y="2035719"/>
            <a:ext cx="1809750" cy="1809750"/>
          </a:xfr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0" name="Picture Placeholder 2">
            <a:extLst>
              <a:ext uri="{BAE12A3C-2447-44CB-B1CB-5759733F22F7}">
                <a16:creationId xmlns:a16="http://schemas.microsoft.com/office/drawing/2010/main" id="{A16DE197-1864-4D2D-A046-BCFD681C45E5}"/>
              </a:ext>
            </a:extLst>
          </p:cNvPr>
          <p:cNvSpPr>
            <a:spLocks noChangeAspect="true" noGrp="true"/>
          </p:cNvSpPr>
          <p:nvPr>
            <p:ph idx="2" type="pic"/>
          </p:nvPr>
        </p:nvSpPr>
        <p:spPr>
          <a:xfrm rot="0">
            <a:off x="2470721" y="1416594"/>
            <a:ext cx="1809750" cy="1809750"/>
          </a:xfr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Picture Placeholder 2">
            <a:extLst>
              <a:ext uri="{840BD7EB-33F9-4A6F-9AFD-C77952D98E9F}">
                <a16:creationId xmlns:a16="http://schemas.microsoft.com/office/drawing/2010/main" id="{8C56C3C7-B87F-4E07-A941-E0891045D7C5}"/>
              </a:ext>
            </a:extLst>
          </p:cNvPr>
          <p:cNvSpPr>
            <a:spLocks noChangeAspect="true" noGrp="true"/>
          </p:cNvSpPr>
          <p:nvPr>
            <p:ph idx="3" type="pic"/>
          </p:nvPr>
        </p:nvSpPr>
        <p:spPr>
          <a:xfrm rot="0">
            <a:off x="4651946" y="2598730"/>
            <a:ext cx="1809750" cy="1809750"/>
          </a:xfr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false" id="12" name="Picture Placeholder 2">
            <a:extLst>
              <a:ext uri="{BC12D708-043B-41CD-9E74-FCE3F718C4CF}">
                <a16:creationId xmlns:a16="http://schemas.microsoft.com/office/drawing/2010/main" id="{F634DC32-41E2-4D2F-A44E-C526D85B39EC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42696" y="1600200"/>
            <a:ext cx="1809750" cy="1809750"/>
          </a:xfr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3" name="Slide Number Placeholder 4">
            <a:extLst>
              <a:ext uri="{59C64DFE-00C4-439B-952E-CC96C298BD40}">
                <a16:creationId xmlns:a16="http://schemas.microsoft.com/office/drawing/2010/main" id="{81E09DC7-441C-493A-ADCD-E1787F20B9F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4" name="Footer Placeholder 3">
            <a:extLst>
              <a:ext uri="{80A2B17E-C1A5-4466-9CD2-F538C006A75D}">
                <a16:creationId xmlns:a16="http://schemas.microsoft.com/office/drawing/2010/main" id="{69335798-6531-4346-A11D-C890EE37B54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5" name="Date Placeholder 1">
            <a:extLst>
              <a:ext uri="{7532439E-745C-4A72-8794-6F54E5BB8943}">
                <a16:creationId xmlns:a16="http://schemas.microsoft.com/office/drawing/2010/main" id="{36D0D1DC-62C5-44C7-8026-050903C4557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8"/>
    </p:custDataLst>
    <p:extLst>
      <p:ext uri="{8E285B40-E9C4-45A0-BFE9-F01CC28895EE}">
        <p14:creationId xmlns:p14="http://schemas.microsoft.com/office/powerpoint/2010/main" val="167626763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tru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49898FB-49AA-4A4C-B2DA-AA5AE3AF9F20}">
                <a16:creationId xmlns:a16="http://schemas.microsoft.com/office/drawing/2010/main" id="{E9294113-8AB8-41FC-88B4-DBD334CFB37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true" flipV="false" rot="10800000">
            <a:off x="7370394" y="0"/>
            <a:ext cx="1773606" cy="1085593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83BB39A5-D950-488D-977C-3758F28BAC09}">
                <a16:creationId xmlns:a16="http://schemas.microsoft.com/office/drawing/2010/main" id="{A6430A0F-4986-43B1-A722-9F8643E7677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>
            <a:off x="781050" y="1196257"/>
            <a:ext cx="5733293" cy="143591"/>
          </a:xfrm>
          <a:prstGeom prst="rect">
            <a:avLst/>
          </a:prstGeom>
          <a:noFill/>
        </p:spPr>
      </p:pic>
      <p:sp>
        <p:nvSpPr>
          <p:cNvPr id="4" name="Title 7">
            <a:extLst>
              <a:ext uri="{393D2F42-E97E-4E86-8837-E1C7DE7013F3}">
                <a16:creationId xmlns:a16="http://schemas.microsoft.com/office/drawing/2010/main" id="{DF873F04-03C8-4D1D-B15F-969FF8E9D60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5" name="Content Placeholder 2">
            <a:extLst>
              <a:ext uri="{E9EF425C-1D0A-4E2D-8713-424D4E71D55C}">
                <a16:creationId xmlns:a16="http://schemas.microsoft.com/office/drawing/2010/main" id="{7086D441-20E6-4627-84D0-AFDCE97D4B3C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6" name="Slide Number Placeholder 4">
            <a:extLst>
              <a:ext uri="{6C91044A-69BE-40A8-9083-DF81BB096C00}">
                <a16:creationId xmlns:a16="http://schemas.microsoft.com/office/drawing/2010/main" id="{B8B15127-B72F-4371-80D3-D770799C49A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18B7BEC1-EDBA-4951-AE61-AA3713794DA8}">
                <a16:creationId xmlns:a16="http://schemas.microsoft.com/office/drawing/2010/main" id="{6D190F4E-2874-45AB-8551-580DC0FF0C8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BB60268F-5B59-48FC-A949-50F1C695E99A}">
                <a16:creationId xmlns:a16="http://schemas.microsoft.com/office/drawing/2010/main" id="{804833EF-FE20-4AF6-8C7A-FD7C5A44D3A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581F39FD-9509-45D3-A5A5-EAFE0720CA65}">
        <p14:creationId xmlns:p14="http://schemas.microsoft.com/office/powerpoint/2010/main" val="167626763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D0C19AED-62AD-45C9-A0FB-05267B8AD271}">
                <a16:creationId xmlns:a16="http://schemas.microsoft.com/office/drawing/2010/main" id="{8799DE45-603E-4C86-90A2-FBF6F34844A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884216" y="2926162"/>
            <a:ext cx="7367651" cy="570847"/>
          </a:xfrm>
          <a:prstGeom prst="rect">
            <a:avLst/>
          </a:prstGeom>
        </p:spPr>
        <p:txBody>
          <a:bodyPr anchor="t" rtlCol="0" vert="horz"/>
          <a:lstStyle>
            <a:lvl1pPr algn="l" lvl="0">
              <a:lnSpc>
                <a:spcPct val="100000"/>
              </a:lnSpc>
              <a:spcBef>
                <a:spcPts val="0"/>
              </a:spcBef>
              <a:defRPr b="1" cap="all" dirty="0" i="0" lang="en-US" spc="150" sz="3600">
                <a:solidFill>
                  <a:schemeClr val="tx2"/>
                </a:solidFill>
                <a:latin typeface="+mj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>
            <a:extLst>
              <a:ext uri="{5E9A04B3-2905-4BC3-8A80-7E163D78D76F}">
                <a16:creationId xmlns:a16="http://schemas.microsoft.com/office/drawing/2010/main" id="{5574FD27-BBDE-4944-B801-39A4B0FCE522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892131" y="2153959"/>
            <a:ext cx="7359736" cy="511812"/>
          </a:xfrm>
          <a:prstGeom prst="rect">
            <a:avLst/>
          </a:prstGeom>
        </p:spPr>
        <p:txBody>
          <a:bodyPr anchor="b" rtlCol="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1" cap="all" dirty="0" i="0" lang="en-US" sz="1800">
                <a:solidFill>
                  <a:schemeClr val="accent2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Slide Number Placeholder 5">
            <a:extLst>
              <a:ext uri="{62AEE896-D61C-4AA8-AD67-9118775F1783}">
                <a16:creationId xmlns:a16="http://schemas.microsoft.com/office/drawing/2010/main" id="{887B798C-B2B4-457D-B05C-A7A7C72DFD6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7FE99B9A-E855-4FCB-9C41-8F1CA474A431}">
                <a16:creationId xmlns:a16="http://schemas.microsoft.com/office/drawing/2010/main" id="{E2878D02-894B-43BA-A886-BDB7654936A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FDF692D0-3A1A-494E-8EE0-04598006ED49}">
                <a16:creationId xmlns:a16="http://schemas.microsoft.com/office/drawing/2010/main" id="{BB1E3BE6-7869-4A04-8189-E92A6199D3B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  <p:pic>
        <p:nvPicPr>
          <p:cNvPr id="7" name="">
            <a:extLst>
              <a:ext uri="{B7F15FC9-476D-4277-BC87-7C01753A907F}">
                <a16:creationId xmlns:a16="http://schemas.microsoft.com/office/drawing/2010/main" id="{3254B418-6C9D-499D-8B51-9D4D111846E6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 flipH="false" flipV="false" rot="0">
            <a:off x="4663984" y="0"/>
            <a:ext cx="4480015" cy="2801729"/>
          </a:xfrm>
          <a:prstGeom prst="rect">
            <a:avLst/>
          </a:prstGeom>
          <a:noFill/>
          <a:ln cap="flat" w="28575">
            <a:noFill/>
            <a:prstDash val="solid"/>
            <a:round/>
          </a:ln>
          <a:effectLst/>
        </p:spPr>
      </p:pic>
      <p:pic>
        <p:nvPicPr>
          <p:cNvPr id="8" name="">
            <a:extLst>
              <a:ext uri="{8F0AAB3F-D98B-4137-8281-527F85D3F3AC}">
                <a16:creationId xmlns:a16="http://schemas.microsoft.com/office/drawing/2010/main" id="{935C8C2D-9762-400A-96F8-50DE747C905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0" l="0" r="22750" t="1330"/>
          <a:stretch>
            <a:fillRect/>
          </a:stretch>
        </p:blipFill>
        <p:spPr>
          <a:xfrm flipH="false" flipV="false" rot="0">
            <a:off x="857253" y="2705779"/>
            <a:ext cx="4429012" cy="141682"/>
          </a:xfrm>
          <a:prstGeom prst="rect">
            <a:avLst/>
          </a:prstGeom>
          <a:noFill/>
        </p:spPr>
      </p:pic>
    </p:spTree>
    <p:extLst>
      <p:ext uri="{B7334E99-9339-42AE-A51C-C6938537242D}">
        <p14:creationId xmlns:p14="http://schemas.microsoft.com/office/powerpoint/2010/main" val="167626763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true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A90FBA9A-B9DF-4C60-AE29-7F0E8A0884B1}">
                <a16:creationId xmlns:a16="http://schemas.microsoft.com/office/drawing/2010/main" id="{64840016-A5CB-4B7C-AF80-1C23EEB12A9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20160000">
            <a:off x="-118394" y="-16733"/>
            <a:ext cx="1314226" cy="862567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9F696962-ECC2-44C4-AC67-AA988D42EC78}">
                <a16:creationId xmlns:a16="http://schemas.microsoft.com/office/drawing/2010/main" id="{B35BCCD7-FFFB-4F62-9F55-0DEA128403A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>
            <a:off x="4461420" y="1593852"/>
            <a:ext cx="221159" cy="287019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0EE3F2CD-8DD8-4346-BE90-639146BADE02}">
                <a16:creationId xmlns:a16="http://schemas.microsoft.com/office/drawing/2010/main" id="{8B78C65B-C76A-40ED-8132-64A16266CEE5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50000"/>
          </a:blip>
          <a:srcRect b="-1030" l="0" r="-160" t="-10410"/>
          <a:stretch>
            <a:fillRect/>
          </a:stretch>
        </p:blipFill>
        <p:spPr>
          <a:xfrm flipH="false" flipV="false">
            <a:off x="878215" y="1208965"/>
            <a:ext cx="5953398" cy="95949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A95766B2-D4B9-4D57-9893-F9A8B279FE37}">
                <a16:creationId xmlns:a16="http://schemas.microsoft.com/office/drawing/2010/main" id="{7C91CAB4-D76F-4EEE-93A9-5BDD3FF0A8A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802458D2-10BB-4941-BC06-F820EFFB7298}">
                <a16:creationId xmlns:a16="http://schemas.microsoft.com/office/drawing/2010/main" id="{89699279-E87E-4085-8429-B38104653EDB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878215" y="1485900"/>
            <a:ext cx="3488948" cy="31432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Content Placeholder 2">
            <a:extLst>
              <a:ext uri="{6484B5A3-026B-488A-83E5-17A7B759010E}">
                <a16:creationId xmlns:a16="http://schemas.microsoft.com/office/drawing/2010/main" id="{A0CAE7E9-4318-4188-A3E7-58536268ED5B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675243" y="1485900"/>
            <a:ext cx="3586111" cy="3143250"/>
          </a:xfrm>
        </p:spPr>
        <p:txBody>
          <a:bodyPr rtlCol="0"/>
          <a:lstStyle>
            <a:lvl1pPr lvl="0">
              <a:buClr>
                <a:schemeClr val="accent6"/>
              </a:buClr>
            </a:lvl1pPr>
            <a:lvl2pPr lvl="1">
              <a:buClr>
                <a:schemeClr val="accent6"/>
              </a:buClr>
            </a:lvl2pPr>
            <a:lvl3pPr lvl="2">
              <a:buClr>
                <a:schemeClr val="accent6"/>
              </a:buClr>
            </a:lvl3pPr>
            <a:lvl4pPr lvl="3">
              <a:buClr>
                <a:schemeClr val="accent6"/>
              </a:buClr>
            </a:lvl4pPr>
            <a:lvl5pPr lvl="4">
              <a:buClr>
                <a:schemeClr val="accent6"/>
              </a:buCl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8" name="Slide Number Placeholder 6">
            <a:extLst>
              <a:ext uri="{B19D4B0E-C7F7-40C8-A5C6-7FF8C964335A}">
                <a16:creationId xmlns:a16="http://schemas.microsoft.com/office/drawing/2010/main" id="{52027E9A-2C2A-4DE0-B961-17125C183E5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9" name="Footer Placeholder 5">
            <a:extLst>
              <a:ext uri="{49882D4B-E3ED-4211-BFA3-448C04F8C775}">
                <a16:creationId xmlns:a16="http://schemas.microsoft.com/office/drawing/2010/main" id="{3BF42818-842B-4E17-95DF-454AFA3D3E7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0" name="Date Placeholder 4">
            <a:extLst>
              <a:ext uri="{67C5EAA8-790F-4846-B5AF-45E96B2E9107}">
                <a16:creationId xmlns:a16="http://schemas.microsoft.com/office/drawing/2010/main" id="{9DD7F59C-635E-47C4-AF64-A1CF9F580A2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6F25425-2B2A-4133-B396-B1CE8725BFA7}">
        <p14:creationId xmlns:p14="http://schemas.microsoft.com/office/powerpoint/2010/main" val="167626763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B20B8528-1D24-4964-BCD8-F39969C86B39}">
                <a16:creationId xmlns:a16="http://schemas.microsoft.com/office/drawing/2010/main" id="{E849407E-C690-4793-83BF-EB65F878E2D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7161838" y="20519"/>
            <a:ext cx="1982161" cy="1213246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4004BA97-A4CB-42A8-AAD3-B6C42F94F523}">
                <a16:creationId xmlns:a16="http://schemas.microsoft.com/office/drawing/2010/main" id="{2F789E1C-39A0-4E57-BB13-91CFD01F62E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>
            <a:off x="4457700" y="1593852"/>
            <a:ext cx="221159" cy="287019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65767282-6D48-4E91-8CC9-A80026A956B0}">
                <a16:creationId xmlns:a16="http://schemas.microsoft.com/office/drawing/2010/main" id="{A98F1AF2-8C86-43C7-9304-A4211B61540A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50000"/>
          </a:blip>
          <a:srcRect b="-1030" l="0" r="-160" t="-10410"/>
          <a:stretch>
            <a:fillRect/>
          </a:stretch>
        </p:blipFill>
        <p:spPr>
          <a:xfrm flipH="false" flipV="false">
            <a:off x="878215" y="1208965"/>
            <a:ext cx="5953398" cy="95949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4832CD3-5CC2-497A-84DA-2AACAFB69FD4}">
                <a16:creationId xmlns:a16="http://schemas.microsoft.com/office/drawing/2010/main" id="{229BDC03-B1BC-4E45-B019-35F30B167B2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Text Placeholder 2">
            <a:extLst>
              <a:ext uri="{D654192E-58F3-4A8A-B2A6-CD3667698796}">
                <a16:creationId xmlns:a16="http://schemas.microsoft.com/office/drawing/2010/main" id="{7C3A8631-5697-4C84-8BB1-14D80F5260A5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894633" y="1485900"/>
            <a:ext cx="3472528" cy="540644"/>
          </a:xfrm>
          <a:prstGeom prst="rect">
            <a:avLst/>
          </a:prstGeom>
        </p:spPr>
        <p:txBody>
          <a:bodyPr anchor="ctr" rtlCol="0" vert="horz">
            <a:normAutofit/>
          </a:bodyPr>
          <a:lstStyle>
            <a:lvl1pPr indent="0" lvl="0" marL="0">
              <a:buNone/>
              <a:defRPr b="1" cap="all" dirty="0" i="0" lang="en-US" sz="1600">
                <a:solidFill>
                  <a:schemeClr val="accent2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7" name="Content Placeholder 2">
            <a:extLst>
              <a:ext uri="{F4C24358-F4E6-4675-91E6-2D04143353E5}">
                <a16:creationId xmlns:a16="http://schemas.microsoft.com/office/drawing/2010/main" id="{1DA38903-7E16-49EC-83AE-E1B4A0352D61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894633" y="2113937"/>
            <a:ext cx="3472530" cy="2515213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8" name="Text Placeholder 4">
            <a:extLst>
              <a:ext uri="{B2829261-019A-4C6C-B3CE-CB5316E1A248}">
                <a16:creationId xmlns:a16="http://schemas.microsoft.com/office/drawing/2010/main" id="{269DF498-D743-430A-8049-119A72C1BE7A}"/>
              </a:ext>
            </a:extLst>
          </p:cNvPr>
          <p:cNvSpPr>
            <a:spLocks noGrp="true"/>
          </p:cNvSpPr>
          <p:nvPr>
            <p:ph idx="3" type="body"/>
          </p:nvPr>
        </p:nvSpPr>
        <p:spPr>
          <a:xfrm rot="0">
            <a:off x="4678517" y="1485900"/>
            <a:ext cx="3582834" cy="540644"/>
          </a:xfrm>
          <a:prstGeom prst="rect">
            <a:avLst/>
          </a:prstGeom>
        </p:spPr>
        <p:txBody>
          <a:bodyPr anchor="ctr" rtlCol="0" vert="horz">
            <a:normAutofit/>
          </a:bodyPr>
          <a:lstStyle>
            <a:lvl1pPr indent="0" lvl="0" marL="0">
              <a:buNone/>
              <a:defRPr b="1" cap="all" dirty="0" i="0" lang="en-US" sz="1600">
                <a:solidFill>
                  <a:schemeClr val="accent2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9" name="Content Placeholder 2">
            <a:extLst>
              <a:ext uri="{75037BE1-E727-499F-BB36-6D52305A4C4D}">
                <a16:creationId xmlns:a16="http://schemas.microsoft.com/office/drawing/2010/main" id="{D5E2C2E7-C77E-4233-A8F9-BE6A2CD597FF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675243" y="2113937"/>
            <a:ext cx="3586111" cy="2515213"/>
          </a:xfrm>
        </p:spPr>
        <p:txBody>
          <a:bodyPr rtlCol="0"/>
          <a:lstStyle>
            <a:lvl1pPr lvl="0">
              <a:buClr>
                <a:schemeClr val="accent6"/>
              </a:buClr>
            </a:lvl1pPr>
            <a:lvl2pPr lvl="1">
              <a:buClr>
                <a:schemeClr val="accent6"/>
              </a:buClr>
            </a:lvl2pPr>
            <a:lvl3pPr lvl="2">
              <a:buClr>
                <a:schemeClr val="accent6"/>
              </a:buClr>
            </a:lvl3pPr>
            <a:lvl4pPr lvl="3">
              <a:buClr>
                <a:schemeClr val="accent6"/>
              </a:buClr>
            </a:lvl4pPr>
            <a:lvl5pPr lvl="4">
              <a:buClr>
                <a:schemeClr val="accent6"/>
              </a:buCl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10" name="Slide Number Placeholder 6">
            <a:extLst>
              <a:ext uri="{B792C375-BF23-421E-9339-3900F9B37B67}">
                <a16:creationId xmlns:a16="http://schemas.microsoft.com/office/drawing/2010/main" id="{ED1BAA0E-67DE-46F0-8BDF-9E61256D9E9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1" name="Footer Placeholder 5">
            <a:extLst>
              <a:ext uri="{B574D23C-4C68-4966-8668-D5CD58AFEA59}">
                <a16:creationId xmlns:a16="http://schemas.microsoft.com/office/drawing/2010/main" id="{2790FC1D-C0A2-4F48-94C2-A612B0E69838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2" name="Date Placeholder 4">
            <a:extLst>
              <a:ext uri="{E61D0473-CAF7-4BB2-8361-B6AE800A8E9F}">
                <a16:creationId xmlns:a16="http://schemas.microsoft.com/office/drawing/2010/main" id="{F10F55C6-CB91-435A-817F-6DE4E2495D61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5FD0C909-EED1-43EF-AC25-10273EF96BA3}">
        <p14:creationId xmlns:p14="http://schemas.microsoft.com/office/powerpoint/2010/main" val="167626763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8CDA802D-BA2F-4B7E-92B9-D5EDB82FD8B5}">
                <a16:creationId xmlns:a16="http://schemas.microsoft.com/office/drawing/2010/main" id="{83060435-7CB7-4E81-9933-551BDC410C7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20400000">
            <a:off x="-162699" y="2851040"/>
            <a:ext cx="1909914" cy="1253535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EED9E299-4057-4946-805E-84E3D138EED5}">
                <a16:creationId xmlns:a16="http://schemas.microsoft.com/office/drawing/2010/main" id="{E47240B4-13B5-40AA-9B7B-96845C7CD1E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5826430" y="319087"/>
            <a:ext cx="3355669" cy="205394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0CF18F79-9E8B-4017-837E-D2F898AD72A5}">
                <a16:creationId xmlns:a16="http://schemas.microsoft.com/office/drawing/2010/main" id="{EE44D925-5DE6-43F4-9490-636115CDB6B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81051" y="2219325"/>
            <a:ext cx="7480300" cy="704850"/>
          </a:xfrm>
          <a:prstGeom prst="rect">
            <a:avLst/>
          </a:prstGeom>
        </p:spPr>
        <p:txBody>
          <a:bodyPr anchor="b" rtlCol="0" vert="horz"/>
          <a:lstStyle>
            <a:lvl1pPr algn="ctr" lvl="0">
              <a:lnSpc>
                <a:spcPct val="100000"/>
              </a:lnSpc>
              <a:defRPr b="1" cap="all" dirty="0" lang="en-US" spc="150" sz="3600">
                <a:solidFill>
                  <a:schemeClr val="tx2"/>
                </a:solidFill>
                <a:latin typeface="+mj-l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5" name="Slide Number Placeholder 3">
            <a:extLst>
              <a:ext uri="{4F6F5F1E-A171-448E-A7FA-9140EB61C3F0}">
                <a16:creationId xmlns:a16="http://schemas.microsoft.com/office/drawing/2010/main" id="{B92E3622-28E8-4640-8622-C298531DED1C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A39A41F1-A147-45AE-9245-E015AB734527}">
                <a16:creationId xmlns:a16="http://schemas.microsoft.com/office/drawing/2010/main" id="{AA212757-B7B3-4F1B-80FB-1E084B45634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FD9F6A76-CD98-4977-9D7A-721CF6564FAE}">
                <a16:creationId xmlns:a16="http://schemas.microsoft.com/office/drawing/2010/main" id="{E71503EA-C1BE-421B-B4A7-EFE8703D0F9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169B00DC-7625-4FDD-ACEF-B4284861CC5A}">
        <p14:creationId xmlns:p14="http://schemas.microsoft.com/office/powerpoint/2010/main" val="167626763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1617FAF4-AC16-4F95-95B2-155F6E392F52}">
                <a16:creationId xmlns:a16="http://schemas.microsoft.com/office/drawing/2010/main" id="{DED9C48C-BBBE-4FE2-B082-9B88DE52ED6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7161838" y="20519"/>
            <a:ext cx="1982161" cy="1213246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C1C50319-99E2-4D8D-8760-0A0D743A3BBD}">
                <a16:creationId xmlns:a16="http://schemas.microsoft.com/office/drawing/2010/main" id="{85BB654E-11D8-479C-8E02-57F3C86C85AC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20160000">
            <a:off x="-52730" y="4470633"/>
            <a:ext cx="1028813" cy="67524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8F347CF3-B617-4E40-AC06-F0D2950D9D9A}">
                <a16:creationId xmlns:a16="http://schemas.microsoft.com/office/drawing/2010/main" id="{952D159C-2F31-40DA-9EF9-F00E8794E5C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2">
            <a:extLst>
              <a:ext uri="{511C1870-922B-4B5E-A2D1-0300996D2F18}">
                <a16:creationId xmlns:a16="http://schemas.microsoft.com/office/drawing/2010/main" id="{1A5527A0-31A4-4090-A508-5367F612D6B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4BA99593-5E73-4381-979B-1C05A0FD50FD}">
                <a16:creationId xmlns:a16="http://schemas.microsoft.com/office/drawing/2010/main" id="{C67EC632-EBFC-4483-BF22-4138C471C483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C1BC999C-0E2A-4B3F-8C96-437669F2F56A}">
        <p14:creationId xmlns:p14="http://schemas.microsoft.com/office/powerpoint/2010/main" val="167626763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797E56D2-5A02-4C91-8CBF-6BDE0EEBF85D}">
                <a16:creationId xmlns:a16="http://schemas.microsoft.com/office/drawing/2010/main" id="{E506CE1F-68A5-4435-A3F3-1B4DB4F1E56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13980000">
            <a:off x="8114644" y="4540964"/>
            <a:ext cx="1314226" cy="862567"/>
          </a:xfrm>
          <a:prstGeom prst="rect">
            <a:avLst/>
          </a:prstGeom>
          <a:noFill/>
        </p:spPr>
      </p:pic>
      <p:grpSp>
        <p:nvGrpSpPr>
          <p:cNvPr id="3" name="">
            <a:extLst>
              <a:ext uri="{4B2C783B-5A33-4BE1-AABD-D95162B93B93}">
                <a16:creationId xmlns:a16="http://schemas.microsoft.com/office/drawing/2010/main" id="{3CD19D45-1B21-434B-9FE7-5617CA45ADEA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990532" y="1420718"/>
            <a:ext cx="3108496" cy="3105192"/>
            <a:chOff x="4447952" y="1372249"/>
            <a:chExt cx="3108496" cy="3105192"/>
          </a:xfrm>
        </p:grpSpPr>
        <p:pic>
          <p:nvPicPr>
            <p:cNvPr id="4" name="">
              <a:extLst>
                <a:ext uri="{CE0C46C0-6EFB-455A-8CE5-0E39347BEF09}">
                  <a16:creationId xmlns:a16="http://schemas.microsoft.com/office/drawing/2010/main" id="{50B25044-F569-4C0F-A340-A3DCD8BED3E7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3">
              <a:alphaModFix amt="100000"/>
            </a:blip>
            <a:srcRect b="-1030" l="0" r="47950" t="-23470"/>
            <a:stretch>
              <a:fillRect/>
            </a:stretch>
          </p:blipFill>
          <p:spPr>
            <a:xfrm flipH="false" flipV="false" rot="0">
              <a:off x="4447952" y="1438275"/>
              <a:ext cx="3093587" cy="107197"/>
            </a:xfrm>
            <a:prstGeom prst="rect">
              <a:avLst/>
            </a:prstGeom>
            <a:noFill/>
          </p:spPr>
        </p:pic>
        <p:pic>
          <p:nvPicPr>
            <p:cNvPr id="5" name="">
              <a:extLst>
                <a:ext uri="{CDCE32AA-117F-4740-ABB0-05146DD2C061}">
                  <a16:creationId xmlns:a16="http://schemas.microsoft.com/office/drawing/2010/main" id="{B11C5888-103E-4F65-9B47-38313243F2F9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4">
              <a:alphaModFix amt="100000"/>
            </a:blip>
            <a:srcRect b="-8750" l="0" r="48420" t="-10410"/>
            <a:stretch>
              <a:fillRect/>
            </a:stretch>
          </p:blipFill>
          <p:spPr>
            <a:xfrm flipH="false" flipV="false" rot="5400000">
              <a:off x="5881035" y="2853950"/>
              <a:ext cx="3066005" cy="102602"/>
            </a:xfrm>
            <a:prstGeom prst="rect">
              <a:avLst/>
            </a:prstGeom>
            <a:noFill/>
          </p:spPr>
        </p:pic>
        <p:pic>
          <p:nvPicPr>
            <p:cNvPr id="6" name="">
              <a:extLst>
                <a:ext uri="{7C33745F-50F6-49CC-ADFE-958717D200FB}">
                  <a16:creationId xmlns:a16="http://schemas.microsoft.com/office/drawing/2010/main" id="{7802D174-E449-4FBE-A550-7CF38C949B08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5">
              <a:alphaModFix amt="100000"/>
            </a:blip>
            <a:srcRect b="-1030" l="0" r="47950" t="-23470"/>
            <a:stretch>
              <a:fillRect/>
            </a:stretch>
          </p:blipFill>
          <p:spPr>
            <a:xfrm flipH="false" flipV="false" rot="5400000">
              <a:off x="3030957" y="2877049"/>
              <a:ext cx="3093587" cy="107197"/>
            </a:xfrm>
            <a:prstGeom prst="rect">
              <a:avLst/>
            </a:prstGeom>
            <a:noFill/>
          </p:spPr>
        </p:pic>
        <p:pic>
          <p:nvPicPr>
            <p:cNvPr id="7" name="">
              <a:extLst>
                <a:ext uri="{47F4A787-88BE-4B4D-BFA3-CCA47DCE73AB}">
                  <a16:creationId xmlns:a16="http://schemas.microsoft.com/office/drawing/2010/main" id="{294FB45C-F1B4-42C7-95C5-C5F3BE6D947E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6">
              <a:alphaModFix amt="100000"/>
            </a:blip>
            <a:srcRect b="-8750" l="0" r="48420" t="-10410"/>
            <a:stretch>
              <a:fillRect/>
            </a:stretch>
          </p:blipFill>
          <p:spPr>
            <a:xfrm flipH="false" flipV="false" rot="10800000">
              <a:off x="4490442" y="4297552"/>
              <a:ext cx="3066005" cy="102602"/>
            </a:xfrm>
            <a:prstGeom prst="rect">
              <a:avLst/>
            </a:prstGeom>
            <a:noFill/>
          </p:spPr>
        </p:pic>
      </p:grpSp>
      <p:pic>
        <p:nvPicPr>
          <p:cNvPr id="8" name="">
            <a:extLst>
              <a:ext uri="{FAB9EF13-62A5-4C2D-9A0F-2BDAA911F3B9}">
                <a16:creationId xmlns:a16="http://schemas.microsoft.com/office/drawing/2010/main" id="{32267F40-D5F9-40F4-982D-FE714B8E1B63}"/>
              </a:ext>
            </a:extLst>
          </p:cNvPr>
          <p:cNvPicPr>
            <a:picLocks noChangeAspect="true"/>
          </p:cNvPicPr>
          <p:nvPr/>
        </p:nvPicPr>
        <p:blipFill>
          <a:blip r:embed="rId7">
            <a:alphaModFix amt="50000"/>
          </a:blip>
          <a:srcRect b="-1030" l="0" r="-160" t="-10410"/>
          <a:stretch>
            <a:fillRect/>
          </a:stretch>
        </p:blipFill>
        <p:spPr>
          <a:xfrm flipH="false" flipV="false">
            <a:off x="878215" y="1208965"/>
            <a:ext cx="5953398" cy="95949"/>
          </a:xfrm>
          <a:prstGeom prst="rect">
            <a:avLst/>
          </a:prstGeom>
          <a:noFill/>
        </p:spPr>
      </p:pic>
      <p:pic>
        <p:nvPicPr>
          <p:cNvPr id="9" name="">
            <a:extLst>
              <a:ext uri="{624BDC5C-5919-4CE9-AFE9-9CD8ABED6749}">
                <a16:creationId xmlns:a16="http://schemas.microsoft.com/office/drawing/2010/main" id="{2D7570DF-22AB-4E6C-BD3C-52425F49BC7F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20160000">
            <a:off x="-118394" y="-16733"/>
            <a:ext cx="1314226" cy="862567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C0A09BD5-30B1-46EC-9B81-D81A15CE66CE}">
                <a16:creationId xmlns:a16="http://schemas.microsoft.com/office/drawing/2010/main" id="{7219FEB3-7EAB-4112-9FBE-30D45CA2381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1" name="Content Placeholder 2">
            <a:extLst>
              <a:ext uri="{891EFCD1-B6EF-4836-A7B7-5D5C92CD1FE8}">
                <a16:creationId xmlns:a16="http://schemas.microsoft.com/office/drawing/2010/main" id="{B64B8354-8E41-449E-A7AD-866EFF40BC1F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4490442" y="1493839"/>
            <a:ext cx="3770910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12" name="Text Placeholder 3">
            <a:extLst>
              <a:ext uri="{481118B3-DDBE-4ED5-9A6E-F4BE5A2CB583}">
                <a16:creationId xmlns:a16="http://schemas.microsoft.com/office/drawing/2010/main" id="{0CE8F4D4-DBAB-49DA-932E-D7B705848421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1224370" y="1645154"/>
            <a:ext cx="2651995" cy="2669670"/>
          </a:xfrm>
        </p:spPr>
        <p:txBody>
          <a:bodyPr anchor="t" bIns="45720" lIns="91440" rIns="91440" rtlCol="0" tIns="9360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cap="none" dirty="0" lang="en-US" sz="1600">
                <a:solidFill>
                  <a:schemeClr val="tx2"/>
                </a:solidFill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3" name="Slide Number Placeholder 3">
            <a:extLst>
              <a:ext uri="{3B991507-67CD-4323-ACD6-31FD9553C777}">
                <a16:creationId xmlns:a16="http://schemas.microsoft.com/office/drawing/2010/main" id="{EAC10BCD-119A-4FBC-B1BF-75E525580BE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4" name="Footer Placeholder 2">
            <a:extLst>
              <a:ext uri="{E205097F-BC3F-4CB1-967F-DC176B6554EE}">
                <a16:creationId xmlns:a16="http://schemas.microsoft.com/office/drawing/2010/main" id="{5518A5B9-5B56-45C4-943F-5EF99E28748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5" name="Date Placeholder 1">
            <a:extLst>
              <a:ext uri="{B250A1D8-D434-47F4-9B91-A1F10F09F402}">
                <a16:creationId xmlns:a16="http://schemas.microsoft.com/office/drawing/2010/main" id="{5CDA82BA-D159-4421-AF5C-86141B2D89F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FC3F87F-4745-4930-AAE3-2D68D88F07B2}">
        <p14:creationId xmlns:p14="http://schemas.microsoft.com/office/powerpoint/2010/main" val="167626763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B9F99F9-4260-40B6-AEEA-E344B936CFAA}">
                <a16:creationId xmlns:a16="http://schemas.microsoft.com/office/drawing/2010/main" id="{7307F51E-6E80-4B11-9CAE-96E9EF5D1DE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5343525" y="1514475"/>
            <a:ext cx="3094007" cy="3112136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A2617A64-FCD4-425E-A9A1-30C13338C1D4}">
                <a16:creationId xmlns:a16="http://schemas.microsoft.com/office/drawing/2010/main" id="{C8F21D3B-1512-4936-8E81-9C634E11EF06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50000"/>
          </a:blip>
          <a:srcRect b="-1030" l="0" r="-160" t="-10410"/>
          <a:stretch>
            <a:fillRect/>
          </a:stretch>
        </p:blipFill>
        <p:spPr>
          <a:xfrm flipH="false" flipV="false">
            <a:off x="878215" y="1208965"/>
            <a:ext cx="5953398" cy="95949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87F1CB2C-2677-4849-A38D-FBB59DE3749C}">
                <a16:creationId xmlns:a16="http://schemas.microsoft.com/office/drawing/2010/main" id="{59183334-C8E9-49C0-86D9-C7B8C297093F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20160000">
            <a:off x="-118394" y="-16733"/>
            <a:ext cx="1314226" cy="862567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D7FA67CA-F3EF-4656-BFBF-90FA2A68D06B}">
                <a16:creationId xmlns:a16="http://schemas.microsoft.com/office/drawing/2010/main" id="{7F0B25AF-7CCF-4D9C-8323-99A83976720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D3A980D5-1D2A-4B3C-978D-9FFBD1F7193C}">
                <a16:creationId xmlns:a16="http://schemas.microsoft.com/office/drawing/2010/main" id="{88654425-53DB-4FA5-95A4-7A8558F34403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5524500" y="1685925"/>
            <a:ext cx="2733744" cy="271014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Text Placeholder 3">
            <a:extLst>
              <a:ext uri="{7A39E1EB-803F-49E4-9265-4FCDA07461BE}">
                <a16:creationId xmlns:a16="http://schemas.microsoft.com/office/drawing/2010/main" id="{01A64F43-DDF2-446D-9261-9CE3AB6DBC21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885136" y="1514475"/>
            <a:ext cx="4279099" cy="3101402"/>
          </a:xfrm>
        </p:spPr>
        <p:txBody>
          <a:bodyPr anchor="t" bIns="45720" lIns="91440" rIns="91440" rtlCol="0" tIns="93600" vert="horz">
            <a:normAutofit/>
          </a:bodyPr>
          <a:lstStyle>
            <a:lvl1pPr indent="0" lvl="0" marL="0">
              <a:lnSpc>
                <a:spcPct val="100000"/>
              </a:lnSpc>
              <a:buFont typeface="Source Sans Pro"/>
              <a:buNone/>
              <a:defRPr b="0" dirty="0" lang="en-US" sz="1800">
                <a:solidFill>
                  <a:schemeClr val="tx2"/>
                </a:solidFill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Slide Number Placeholder 4">
            <a:extLst>
              <a:ext uri="{A8C3D595-288D-4681-9F23-A730088BDC0E}">
                <a16:creationId xmlns:a16="http://schemas.microsoft.com/office/drawing/2010/main" id="{1B0B899F-70A3-4A22-903B-B0F29C85E69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9" name="Footer Placeholder 3">
            <a:extLst>
              <a:ext uri="{D131DB1C-9BFC-4A26-8363-86234A9624F9}">
                <a16:creationId xmlns:a16="http://schemas.microsoft.com/office/drawing/2010/main" id="{167B4E12-2209-44EE-A25D-62800ED36F2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0" name="Date Placeholder 1">
            <a:extLst>
              <a:ext uri="{BEBF3089-10BA-4DDF-9FB6-2E771C8758AB}">
                <a16:creationId xmlns:a16="http://schemas.microsoft.com/office/drawing/2010/main" id="{720A9853-5160-48F9-9292-EB108F27452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0E376F93-2C8F-492E-8C24-5EFEA8FF0063}">
        <p14:creationId xmlns:p14="http://schemas.microsoft.com/office/powerpoint/2010/main" val="1676267634448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media/image18.jpg" Type="http://schemas.openxmlformats.org/officeDocument/2006/relationships/image"/></Relationships>
</file>

<file path=ppt/slideMasters/slideMaster1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1">
    <p:bg>
      <p:bgPr>
        <a:blipFill dpi="0" rotWithShape="1">
          <a:blip r:embed="rId13"/>
          <a:stretch>
            <a:fillRect b="0" l="0" r="0" t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41A6B8D1-18C0-4875-9AAF-3FA5D2B49CD0}">
                <a16:creationId xmlns:a16="http://schemas.microsoft.com/office/drawing/2010/main" id="{D618E57D-E9A6-459C-8C18-16FBFAB6074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904875" y="200025"/>
            <a:ext cx="7334250" cy="952500"/>
          </a:xfrm>
          <a:prstGeom prst="rect">
            <a:avLst/>
          </a:prstGeom>
        </p:spPr>
        <p:txBody>
          <a:bodyPr anchor="b" bIns="45720" lIns="91440" rIns="91440" rtlCol="0" tIns="45720" vert="horz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>
            <a:extLst>
              <a:ext uri="{A0D799A0-78E3-4B61-8A89-AB342C8C5F21}">
                <a16:creationId xmlns:a16="http://schemas.microsoft.com/office/drawing/2010/main" id="{4E34DB27-374E-409A-8507-BCA9AFEE4EF7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904875" y="1307539"/>
            <a:ext cx="7334250" cy="3185260"/>
          </a:xfrm>
          <a:prstGeom prst="rect">
            <a:avLst/>
          </a:prstGeom>
        </p:spPr>
        <p:txBody>
          <a:bodyPr bIns="45720" lIns="91440" rIns="91440" rtlCol="0" tIns="9360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5">
            <a:extLst>
              <a:ext uri="{84AC8448-0A24-4E6E-95A6-23F0F8D12FE8}">
                <a16:creationId xmlns:a16="http://schemas.microsoft.com/office/drawing/2010/main" id="{49E36DAE-FEBF-43B4-9B5A-3800B673EC9D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374A1122-B395-4AE2-A8FF-6C541FEC47FD}">
                <a16:creationId xmlns:a16="http://schemas.microsoft.com/office/drawing/2010/main" id="{7DD6C4E5-D87F-46B0-A348-FDA7675B86F7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1A7C7CE5-6F78-46C2-ACBA-F35F1858A7E0}">
                <a16:creationId xmlns:a16="http://schemas.microsoft.com/office/drawing/2010/main" id="{938B42AA-FDC2-49DA-AB29-E4530AC98AED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0" cap="all" dirty="0" i="0" lang="en-US" sz="3200">
          <a:solidFill>
            <a:schemeClr val="tx2"/>
          </a:solidFill>
          <a:latin typeface="Kelly Slab"/>
        </a:defRPr>
      </a:lvl1pPr>
    </p:titleStyle>
    <p:bodyStyle>
      <a:lvl1pPr algn="l" indent="-342900" lvl="0" marL="342900" rtl="false">
        <a:spcBef>
          <a:spcPts val="1200"/>
        </a:spcBef>
        <a:buClr>
          <a:schemeClr val="accent1"/>
        </a:buClr>
        <a:buFont typeface="Source Sans Pro"/>
        <a:buChar char="✿"/>
        <a:defRPr b="0" dirty="0" i="0" lang="en-US" sz="1800">
          <a:solidFill>
            <a:schemeClr val="tx2"/>
          </a:solidFill>
          <a:latin typeface="+mn-lt"/>
        </a:defRPr>
      </a:lvl1pPr>
      <a:lvl2pPr algn="l" indent="-285750" lvl="1" marL="742950" rtl="false">
        <a:spcBef>
          <a:spcPts val="300"/>
        </a:spcBef>
        <a:buClr>
          <a:schemeClr val="accent1"/>
        </a:buClr>
        <a:buFont typeface="Arial"/>
        <a:buChar char="-"/>
        <a:defRPr b="0" dirty="0" i="0" lang="en-US" sz="1600">
          <a:solidFill>
            <a:schemeClr val="tx2"/>
          </a:solidFill>
          <a:latin typeface="+mn-lt"/>
        </a:defRPr>
      </a:lvl2pPr>
      <a:lvl3pPr algn="l" indent="-228600" lvl="2" marL="1143000" rtl="false">
        <a:spcBef>
          <a:spcPts val="300"/>
        </a:spcBef>
        <a:buClr>
          <a:schemeClr val="accent1"/>
        </a:buClr>
        <a:buFont typeface="Arial"/>
        <a:buChar char="-"/>
        <a:defRPr b="0" dirty="0" i="0" lang="en-US" sz="1400">
          <a:solidFill>
            <a:schemeClr val="tx2"/>
          </a:solidFill>
          <a:latin typeface="+mn-lt"/>
        </a:defRPr>
      </a:lvl3pPr>
      <a:lvl4pPr algn="l" indent="-228600" lvl="3" marL="1600200" rtl="false">
        <a:spcBef>
          <a:spcPts val="300"/>
        </a:spcBef>
        <a:buClr>
          <a:schemeClr val="accent1"/>
        </a:buClr>
        <a:buFont typeface="Arial"/>
        <a:buChar char="-"/>
        <a:defRPr b="0" dirty="0" i="0" lang="en-US" sz="1200">
          <a:solidFill>
            <a:schemeClr val="tx2"/>
          </a:solidFill>
          <a:latin typeface="+mn-lt"/>
        </a:defRPr>
      </a:lvl4pPr>
      <a:lvl5pPr algn="l" indent="-228600" lvl="4" marL="2057400" rtl="false">
        <a:spcBef>
          <a:spcPts val="300"/>
        </a:spcBef>
        <a:buClr>
          <a:schemeClr val="accent1"/>
        </a:buClr>
        <a:buFont typeface="Arial"/>
        <a:buChar char="-"/>
        <a:defRPr b="0" dirty="0" i="0" lang="en-US" sz="1100">
          <a:solidFill>
            <a:schemeClr val="tx2"/>
          </a:solidFill>
          <a:latin typeface="+mn-lt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1100">
          <a:solidFill>
            <a:schemeClr val="tx2"/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1100">
          <a:solidFill>
            <a:schemeClr val="tx2"/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1100">
          <a:solidFill>
            <a:schemeClr val="tx2"/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1100">
          <a:solidFill>
            <a:schemeClr val="tx2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2" Target="../media/image19.jp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2" Target="../media/image20.jp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2" Target="../media/image21.jpg" Type="http://schemas.openxmlformats.org/officeDocument/2006/relationships/image"/><Relationship Id="rId3" Target="../media/image22.jpg" Type="http://schemas.openxmlformats.org/officeDocument/2006/relationships/image"/><Relationship Id="rId4" Target="../media/image24.jpg" Type="http://schemas.openxmlformats.org/officeDocument/2006/relationships/image"/><Relationship Id="rId5" Target="../media/image23.jpg" Type="http://schemas.openxmlformats.org/officeDocument/2006/relationships/image"/><Relationship Id="rId1" Target="../slideLayouts/slideLayout11.xml" Type="http://schemas.openxmlformats.org/officeDocument/2006/relationships/slideLayout"/></Relationships>
</file>

<file path=ppt/slides/slide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BDAE931E-60B3-47B7-9377-C274D73C360B}">
                <a16:creationId xmlns:a16="http://schemas.microsoft.com/office/drawing/2010/main" id="{6707811E-0AEA-4E18-836D-0D7281579F1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/>
              <a:t>ПРОВЕРКА КАЧЕСТВА ПИТАНИЯ </a:t>
            </a:r>
            <a:endParaRPr dirty="0" lang="en-US"/>
          </a:p>
        </p:txBody>
      </p:sp>
      <p:sp>
        <p:nvSpPr>
          <p:cNvPr id="3" name="Subtitle 2">
            <a:extLst>
              <a:ext uri="{F74CAAF2-2CFE-4278-8520-FC6A7613A0DC}">
                <a16:creationId xmlns:a16="http://schemas.microsoft.com/office/drawing/2010/main" id="{E30077FE-7933-44B6-A124-725F601FD60C}"/>
              </a:ext>
            </a:extLst>
          </p:cNvPr>
          <p:cNvSpPr>
            <a:spLocks noGrp="true"/>
          </p:cNvSpPr>
          <p:nvPr>
            <p:ph idx="1" type="subTitle"/>
          </p:nvPr>
        </p:nvSpPr>
        <p:spPr/>
        <p:txBody>
          <a:bodyPr rtlCol="0"/>
          <a:lstStyle/>
          <a:p>
            <a:pPr/>
            <a:r>
              <a:rPr dirty="0" lang="en-US"/>
              <a:t>В мбоу оош С. аРСЕНЬЕВО</a:t>
            </a:r>
            <a:endParaRPr dirty="0" lang="en-US"/>
          </a:p>
        </p:txBody>
      </p:sp>
    </p:spTree>
    <p:extLst>
      <p:ext uri="{4753E255-AD0B-4C32-8D78-C61D429B8646}">
        <p14:creationId xmlns:p14="http://schemas.microsoft.com/office/powerpoint/2010/main" val="1676267634459"/>
      </p:ext>
    </p:extLst>
  </p:cSld>
  <p:clrMapOvr>
    <a:masterClrMapping/>
  </p:clrMapOvr>
</p:sld>
</file>

<file path=ppt/slides/slide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D98AE5-BDCA-45F5-A7E3-6C3B0FCB4B15}">
                <a16:creationId xmlns:a16="http://schemas.microsoft.com/office/drawing/2010/main" id="{8883739E-F1ED-4701-983C-E0CCEAEC6EB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b="0" dirty="0" lang="en-US">
                <a:latin typeface="Averia Serif Libre"/>
              </a:rPr>
              <a:t>МЕНЮ 3 ФЕВРАЛЯ 2023 ГОДА </a:t>
            </a:r>
            <a:endParaRPr b="0" dirty="0" lang="en-US">
              <a:latin typeface="Averia Serif Libre"/>
            </a:endParaRPr>
          </a:p>
        </p:txBody>
      </p:sp>
      <p:sp>
        <p:nvSpPr>
          <p:cNvPr id="3" name="Content Placeholder 2">
            <a:extLst>
              <a:ext uri="{D4AA18B2-039B-4C2A-A618-7C27F00E8947}">
                <a16:creationId xmlns:a16="http://schemas.microsoft.com/office/drawing/2010/main" id="{C2B19157-9252-4C6C-94D8-5F8A04F02FC6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323459" y="1339176"/>
            <a:ext cx="4043705" cy="3315871"/>
          </a:xfrm>
        </p:spPr>
        <p:txBody>
          <a:bodyPr rtlCol="0"/>
          <a:lstStyle/>
          <a:p>
            <a:pPr/>
            <a:r>
              <a:rPr b="0" dirty="0" lang="en-US" sz="1800">
                <a:solidFill>
                  <a:srgbClr val="002060"/>
                </a:solidFill>
                <a:latin typeface="Bad Script"/>
              </a:rPr>
              <a:t>1. Запеканка из творога, чай, хлеб, кефир.</a:t>
            </a:r>
          </a:p>
          <a:p>
            <a:pPr/>
            <a:r>
              <a:rPr b="0" dirty="0" lang="en-US" sz="1800">
                <a:solidFill>
                  <a:srgbClr val="002060"/>
                </a:solidFill>
                <a:latin typeface="Bad Script"/>
              </a:rPr>
              <a:t>1. Завтрак для детей с ОВЗ: запеканка из творога, чай, хлеб, кефир.</a:t>
            </a:r>
          </a:p>
          <a:p>
            <a:pPr/>
            <a:r>
              <a:rPr b="0" dirty="0" lang="en-US" sz="1800">
                <a:solidFill>
                  <a:srgbClr val="002060"/>
                </a:solidFill>
                <a:latin typeface="Bad Script"/>
              </a:rPr>
              <a:t>2. Обед для детей с ОВЗ: огурец соленый, суп с рыбными консервами, фрикаделька из птицы, картофель отварной, кисель из вишни, хлеб, яблоко.</a:t>
            </a:r>
          </a:p>
          <a:p>
            <a:pPr/>
            <a:r>
              <a:rPr dirty="0" lang="en-US" sz="900"/>
              <a:t/>
            </a:r>
            <a:endParaRPr dirty="0" lang="en-US" sz="900"/>
          </a:p>
        </p:txBody>
      </p:sp>
      <p:pic>
        <p:nvPicPr>
          <p:cNvPr id="4" name="Content Placeholder 2">
            <a:extLst>
              <a:ext uri="{49B8ABE3-9EE7-4310-B980-3296CE7D0CFC}">
                <a16:creationId xmlns:a16="http://schemas.microsoft.com/office/drawing/2010/main" id="{2CBD06B5-B72E-426B-A840-1B6B9BF05E31}"/>
              </a:ext>
            </a:extLst>
          </p:cNvPr>
          <p:cNvPicPr>
            <a:picLocks noChangeAspect="true" noGrp="true"/>
          </p:cNvPicPr>
          <p:nvPr>
            <p:ph idx="2"/>
          </p:nvPr>
        </p:nvPicPr>
        <p:blipFill>
          <a:blip r:embed="rId2"/>
          <a:srcRect b="17131" l="0" r="0" t="17131"/>
          <a:stretch>
            <a:fillRect/>
          </a:stretch>
        </p:blipFill>
        <p:spPr>
          <a:xfrm rot="0">
            <a:off x="5164179" y="1531658"/>
            <a:ext cx="3563455" cy="3123390"/>
          </a:xfrm>
          <a:noFill/>
        </p:spPr>
      </p:pic>
    </p:spTree>
    <p:extLst>
      <p:ext uri="{784B88FC-75AE-49A7-94E2-75BFBC8566D5}">
        <p14:creationId xmlns:p14="http://schemas.microsoft.com/office/powerpoint/2010/main" val="1676267634461"/>
      </p:ext>
    </p:extLst>
  </p:cSld>
  <p:clrMapOvr>
    <a:masterClrMapping/>
  </p:clrMapOvr>
</p:sld>
</file>

<file path=ppt/slides/slide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EC6F51B-E10E-4E47-8BDD-F004DF516BD4}">
                <a16:creationId xmlns:a16="http://schemas.microsoft.com/office/drawing/2010/main" id="{F69AD450-1ADD-4C57-B070-B596EB63B90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dirty="0" lang="en-US"/>
              <a:t>СОСТАВ КОМИССИИ:</a:t>
            </a:r>
            <a:endParaRPr dirty="0" lang="en-US"/>
          </a:p>
        </p:txBody>
      </p:sp>
      <p:sp>
        <p:nvSpPr>
          <p:cNvPr id="3" name="Content Placeholder 2">
            <a:extLst>
              <a:ext uri="{F54F8C84-713E-44DE-B349-22AB07592443}">
                <a16:creationId xmlns:a16="http://schemas.microsoft.com/office/drawing/2010/main" id="{D8752B40-4A25-4B2A-90CA-E08A27A14A8D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491785" y="1152525"/>
            <a:ext cx="3875370" cy="3476625"/>
          </a:xfrm>
        </p:spPr>
        <p:txBody>
          <a:bodyPr rtlCol="0"/>
          <a:lstStyle/>
          <a:p>
            <a:pPr indent="0" marL="0">
              <a:buNone/>
            </a:pPr>
            <a:r>
              <a:rPr dirty="0" lang="en-US"/>
              <a:t>1. Лопатина А. В.-родитель</a:t>
            </a:r>
          </a:p>
          <a:p>
            <a:pPr indent="0" marL="0">
              <a:buNone/>
            </a:pPr>
            <a:r>
              <a:rPr dirty="0" lang="en-US"/>
              <a:t>2. Кялундзюга Н. Н.-родитель</a:t>
            </a:r>
          </a:p>
          <a:p>
            <a:pPr indent="0" marL="0">
              <a:buNone/>
            </a:pPr>
            <a:r>
              <a:rPr dirty="0" lang="en-US"/>
              <a:t>3. Лановая А. В.-родитель</a:t>
            </a:r>
          </a:p>
          <a:p>
            <a:pPr indent="0" marL="0">
              <a:buNone/>
            </a:pPr>
            <a:r>
              <a:rPr dirty="0" lang="en-US"/>
              <a:t>Токарская Н. Б.-директор</a:t>
            </a:r>
          </a:p>
          <a:p>
            <a:pPr indent="0" marL="0">
              <a:buNone/>
            </a:pPr>
            <a:r>
              <a:rPr dirty="0" lang="en-US"/>
              <a:t>Сизоненко Е. Ю.- отв. за питание</a:t>
            </a:r>
          </a:p>
          <a:p>
            <a:pPr indent="0" marL="0">
              <a:buNone/>
            </a:pPr>
            <a:r>
              <a:rPr dirty="0" lang="en-US"/>
              <a:t>Келундига Г. Р.-повар</a:t>
            </a:r>
            <a:endParaRPr dirty="0" lang="en-US"/>
          </a:p>
        </p:txBody>
      </p:sp>
      <p:pic>
        <p:nvPicPr>
          <p:cNvPr id="4" name="Content Placeholder 2">
            <a:extLst>
              <a:ext uri="{7A5645DA-014B-496B-93AF-B9C7B5E7514E}">
                <a16:creationId xmlns:a16="http://schemas.microsoft.com/office/drawing/2010/main" id="{71C664CF-DC8B-402C-B8FC-53A6370896B4}"/>
              </a:ext>
            </a:extLst>
          </p:cNvPr>
          <p:cNvPicPr>
            <a:picLocks noChangeAspect="true" noGrp="true"/>
          </p:cNvPicPr>
          <p:nvPr>
            <p:ph idx="2"/>
          </p:nvPr>
        </p:nvPicPr>
        <p:blipFill>
          <a:blip r:embed="rId2"/>
          <a:srcRect b="17131" l="0" r="0" t="17131"/>
          <a:stretch>
            <a:fillRect/>
          </a:stretch>
        </p:blipFill>
        <p:spPr>
          <a:xfrm rot="0">
            <a:off x="4955972" y="1731959"/>
            <a:ext cx="3305384" cy="2897190"/>
          </a:xfrm>
          <a:noFill/>
        </p:spPr>
      </p:pic>
    </p:spTree>
    <p:extLst>
      <p:ext uri="{34FD7584-831C-4287-8625-0814FA102A32}">
        <p14:creationId xmlns:p14="http://schemas.microsoft.com/office/powerpoint/2010/main" val="1676267634463"/>
      </p:ext>
    </p:extLst>
  </p:cSld>
  <p:clrMapOvr>
    <a:masterClrMapping/>
  </p:clrMapOvr>
</p:sld>
</file>

<file path=ppt/slides/slide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57CABBD2-915B-48AB-943A-5817E81F5D81}">
                <a16:creationId xmlns:a16="http://schemas.microsoft.com/office/drawing/2010/main" id="{74593592-FBEE-4CE6-A5E5-E3DAE4CA5F7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75155" y="200025"/>
            <a:ext cx="7334250" cy="952500"/>
          </a:xfrm>
        </p:spPr>
        <p:txBody>
          <a:bodyPr rtlCol="0"/>
          <a:lstStyle/>
          <a:p>
            <a:pPr/>
            <a:r>
              <a:rPr dirty="0" lang="en-US" sz="2800"/>
              <a:t>АКТ ПРОВЕРКИ ШКОЛЬНОЙ СТОЛОВОЙ, ЧЕК-ЛИСТ РОДИТЕЛЬСКОГО КОНТРОЛЯ</a:t>
            </a:r>
            <a:endParaRPr dirty="0" lang="en-US" sz="2800"/>
          </a:p>
        </p:txBody>
      </p:sp>
      <p:pic>
        <p:nvPicPr>
          <p:cNvPr id="3" name="Picture Placeholder 2">
            <a:extLst>
              <a:ext uri="{E6F597D0-3BDD-4386-913F-28E4BBCB24C3}">
                <a16:creationId xmlns:a16="http://schemas.microsoft.com/office/drawing/2010/main" id="{1D165E25-165A-4A84-89AF-F234E27729B8}"/>
              </a:ext>
            </a:extLst>
          </p:cNvPr>
          <p:cNvPicPr>
            <a:picLocks noChangeAspect="true" noGrp="true"/>
          </p:cNvPicPr>
          <p:nvPr>
            <p:ph idx="1" type="pic"/>
          </p:nvPr>
        </p:nvPicPr>
        <p:blipFill>
          <a:blip r:embed="rId2"/>
          <a:srcRect b="0" l="-20685" r="-20685" t="0"/>
          <a:stretch>
            <a:fillRect/>
          </a:stretch>
        </p:blipFill>
        <p:spPr>
          <a:xfrm rot="0">
            <a:off x="-293931" y="1044902"/>
            <a:ext cx="4104332" cy="4104332"/>
          </a:xfrm>
          <a:noFill/>
        </p:spPr>
      </p:pic>
      <p:pic>
        <p:nvPicPr>
          <p:cNvPr id="4" name="Picture Placeholder 2">
            <a:extLst>
              <a:ext uri="{29747794-612B-4EDB-9715-AEF9AFD1D01B}">
                <a16:creationId xmlns:a16="http://schemas.microsoft.com/office/drawing/2010/main" id="{90D48436-F530-4A8C-899D-3A3054FC308F}"/>
              </a:ext>
            </a:extLst>
          </p:cNvPr>
          <p:cNvPicPr>
            <a:picLocks noChangeAspect="true" noGrp="true"/>
          </p:cNvPicPr>
          <p:nvPr>
            <p:ph idx="2" type="pic"/>
          </p:nvPr>
        </p:nvPicPr>
        <p:blipFill>
          <a:blip r:embed="rId3"/>
          <a:srcRect b="0" l="-20685" r="-20685" t="0"/>
          <a:stretch>
            <a:fillRect/>
          </a:stretch>
        </p:blipFill>
        <p:spPr>
          <a:xfrm rot="0">
            <a:off x="2909344" y="1044902"/>
            <a:ext cx="4052916" cy="4052916"/>
          </a:xfrm>
          <a:noFill/>
        </p:spPr>
      </p:pic>
      <p:pic>
        <p:nvPicPr>
          <p:cNvPr id="5" name="Picture Placeholder 2">
            <a:extLst>
              <a:ext uri="{9E4A64B8-11F7-4480-BEC0-4CADCE4CF1DD}">
                <a16:creationId xmlns:a16="http://schemas.microsoft.com/office/drawing/2010/main" id="{71CE3529-5DEA-448E-98FE-9B3F8A5C5F35}"/>
              </a:ext>
            </a:extLst>
          </p:cNvPr>
          <p:cNvPicPr>
            <a:picLocks noChangeAspect="true" noGrp="true"/>
          </p:cNvPicPr>
          <p:nvPr>
            <p:ph idx="3" type="pic"/>
          </p:nvPr>
        </p:nvPicPr>
        <p:blipFill>
          <a:blip r:embed="rId4"/>
          <a:srcRect b="0" l="-20685" r="-20685" t="0"/>
          <a:stretch>
            <a:fillRect/>
          </a:stretch>
        </p:blipFill>
        <p:spPr>
          <a:xfrm rot="0">
            <a:off x="6598882" y="2858500"/>
            <a:ext cx="2290733" cy="2290733"/>
          </a:xfrm>
          <a:noFill/>
        </p:spPr>
      </p:pic>
      <p:pic>
        <p:nvPicPr>
          <p:cNvPr hidden="false" id="6" name="Picture Placeholder 2">
            <a:extLst>
              <a:ext uri="{CFBF2241-D9A4-4762-9EA6-9EE43CBE740F}">
                <a16:creationId xmlns:a16="http://schemas.microsoft.com/office/drawing/2010/main" id="{61874116-93C3-4E63-88A0-7AF1FA65FCA4}"/>
              </a:ext>
            </a:extLst>
          </p:cNvPr>
          <p:cNvPicPr>
            <a:picLocks noChangeAspect="true" noGrp="true"/>
          </p:cNvPicPr>
          <p:nvPr>
            <p:ph idx="4" type="pic"/>
          </p:nvPr>
        </p:nvPicPr>
        <p:blipFill>
          <a:blip r:embed="rId5"/>
          <a:srcRect b="0" l="-20685" r="-20685" t="0"/>
          <a:stretch>
            <a:fillRect/>
          </a:stretch>
        </p:blipFill>
        <p:spPr>
          <a:xfrm rot="0">
            <a:off x="6563182" y="402278"/>
            <a:ext cx="2362142" cy="2362142"/>
          </a:xfrm>
          <a:noFill/>
        </p:spPr>
      </p:pic>
    </p:spTree>
    <p:extLst>
      <p:ext uri="{D32574E8-A3F9-4FFB-B173-65A5770E0C41}">
        <p14:creationId xmlns:p14="http://schemas.microsoft.com/office/powerpoint/2010/main" val="1676267634464"/>
      </p:ext>
    </p:extLst>
  </p:cSld>
  <p:clrMapOvr>
    <a:masterClrMapping/>
  </p:clrMapOvr>
</p:sld>
</file>

<file path=ppt/tags/tag1.xml><?xml version="1.0" encoding="utf-8"?>
<p:tag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tag name="LAYOUT" val="threePicAndTx"/>
</p:tagLst>
</file>

<file path=ppt/tags/tag2.xml><?xml version="1.0" encoding="utf-8"?>
<p:tag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tag name="LAYOUT" val="fourPic"/>
</p:tagLst>
</file>

<file path=ppt/theme/_rels/theme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Elegance">
  <a:themeElements>
    <a:clrScheme name="Elegance">
      <a:dk1>
        <a:srgbClr val="000000"/>
      </a:dk1>
      <a:lt1>
        <a:srgbClr val="ffffff"/>
      </a:lt1>
      <a:dk2>
        <a:srgbClr val="624d3c"/>
      </a:dk2>
      <a:lt2>
        <a:srgbClr val="f0ecd5"/>
      </a:lt2>
      <a:accent1>
        <a:srgbClr val="b04365"/>
      </a:accent1>
      <a:accent2>
        <a:srgbClr val="946f53"/>
      </a:accent2>
      <a:accent3>
        <a:srgbClr val="e8809f"/>
      </a:accent3>
      <a:accent4>
        <a:srgbClr val="823e79"/>
      </a:accent4>
      <a:accent5>
        <a:srgbClr val="faad7d"/>
      </a:accent5>
      <a:accent6>
        <a:srgbClr val="a8bd31"/>
      </a:accent6>
      <a:hlink>
        <a:srgbClr val="de5f4b"/>
      </a:hlink>
      <a:folHlink>
        <a:srgbClr val="515073"/>
      </a:folHlink>
    </a:clrScheme>
    <a:fontScheme name="Elegance">
      <a:majorFont>
        <a:latin typeface="Kelly Slab"/>
        <a:ea typeface=""/>
        <a:cs typeface=""/>
      </a:majorFont>
      <a:minorFont>
        <a:latin typeface="Abel"/>
        <a:ea typeface=""/>
        <a:cs typeface=""/>
      </a:minorFont>
    </a:fontScheme>
    <a:fmtScheme name="Eleg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 vert="horz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2"/>
          </a:solidFill>
          <a:prstDash val="solid"/>
          <a:round/>
        </a:ln>
      </a:spPr>
      <a:bodyPr anchor="ctr" rtlCol="0" vert="horz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Elegance">
  <a:themeElements>
    <a:clrScheme name="Elegance">
      <a:dk1>
        <a:srgbClr val="000000"/>
      </a:dk1>
      <a:lt1>
        <a:srgbClr val="ffffff"/>
      </a:lt1>
      <a:dk2>
        <a:srgbClr val="624d3c"/>
      </a:dk2>
      <a:lt2>
        <a:srgbClr val="f0ecd5"/>
      </a:lt2>
      <a:accent1>
        <a:srgbClr val="b04365"/>
      </a:accent1>
      <a:accent2>
        <a:srgbClr val="946f53"/>
      </a:accent2>
      <a:accent3>
        <a:srgbClr val="e8809f"/>
      </a:accent3>
      <a:accent4>
        <a:srgbClr val="823e79"/>
      </a:accent4>
      <a:accent5>
        <a:srgbClr val="faad7d"/>
      </a:accent5>
      <a:accent6>
        <a:srgbClr val="a8bd31"/>
      </a:accent6>
      <a:hlink>
        <a:srgbClr val="de5f4b"/>
      </a:hlink>
      <a:folHlink>
        <a:srgbClr val="515073"/>
      </a:folHlink>
    </a:clrScheme>
    <a:fontScheme name="Elegance">
      <a:majorFont>
        <a:latin typeface="Kelly Slab"/>
        <a:ea typeface=""/>
        <a:cs typeface=""/>
      </a:majorFont>
      <a:minorFont>
        <a:latin typeface="Abel"/>
        <a:ea typeface=""/>
        <a:cs typeface=""/>
      </a:minorFont>
    </a:fontScheme>
    <a:fmtScheme name="Eleg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 vert="horz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2"/>
          </a:solidFill>
          <a:prstDash val="solid"/>
          <a:round/>
        </a:ln>
      </a:spPr>
      <a:bodyPr anchor="ctr" rtlCol="0" vert="horz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mlns:xsi="http://www.w3.org/2001/XMLSchema-instance" xsi:type="dcterms:W3CDTF">2023-02-13T06:09:43Z</dcterms:created>
  <dcterms:modified xmlns:xsi="http://www.w3.org/2001/XMLSchema-instance" xsi:type="dcterms:W3CDTF">2023-02-13T06:40:00Z</dcterms:modified>
</cp:coreProperties>
</file>