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1C39B-C790-44A9-A629-EE862CD9057E}" type="datetimeFigureOut">
              <a:rPr lang="ru-RU" smtClean="0"/>
              <a:t>03.03.2025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1B80CB5-A51C-4DB5-A919-2277BF68CAC1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1C39B-C790-44A9-A629-EE862CD9057E}" type="datetimeFigureOut">
              <a:rPr lang="ru-RU" smtClean="0"/>
              <a:t>03.03.2025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80CB5-A51C-4DB5-A919-2277BF68CA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1C39B-C790-44A9-A629-EE862CD9057E}" type="datetimeFigureOut">
              <a:rPr lang="ru-RU" smtClean="0"/>
              <a:t>03.03.2025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80CB5-A51C-4DB5-A919-2277BF68CA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1C39B-C790-44A9-A629-EE862CD9057E}" type="datetimeFigureOut">
              <a:rPr lang="ru-RU" smtClean="0"/>
              <a:t>03.03.2025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80CB5-A51C-4DB5-A919-2277BF68CA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1C39B-C790-44A9-A629-EE862CD9057E}" type="datetimeFigureOut">
              <a:rPr lang="ru-RU" smtClean="0"/>
              <a:t>03.03.2025</a:t>
            </a:fld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80CB5-A51C-4DB5-A919-2277BF68CAC1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1C39B-C790-44A9-A629-EE862CD9057E}" type="datetimeFigureOut">
              <a:rPr lang="ru-RU" smtClean="0"/>
              <a:t>03.03.2025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80CB5-A51C-4DB5-A919-2277BF68CA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1C39B-C790-44A9-A629-EE862CD9057E}" type="datetimeFigureOut">
              <a:rPr lang="ru-RU" smtClean="0"/>
              <a:t>03.03.2025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80CB5-A51C-4DB5-A919-2277BF68CA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1C39B-C790-44A9-A629-EE862CD9057E}" type="datetimeFigureOut">
              <a:rPr lang="ru-RU" smtClean="0"/>
              <a:t>03.03.2025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80CB5-A51C-4DB5-A919-2277BF68CA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1C39B-C790-44A9-A629-EE862CD9057E}" type="datetimeFigureOut">
              <a:rPr lang="ru-RU" smtClean="0"/>
              <a:t>03.03.2025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80CB5-A51C-4DB5-A919-2277BF68CA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1C39B-C790-44A9-A629-EE862CD9057E}" type="datetimeFigureOut">
              <a:rPr lang="ru-RU" smtClean="0"/>
              <a:t>03.03.2025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80CB5-A51C-4DB5-A919-2277BF68CAC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1C39B-C790-44A9-A629-EE862CD9057E}" type="datetimeFigureOut">
              <a:rPr lang="ru-RU" smtClean="0"/>
              <a:t>03.03.2025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80CB5-A51C-4DB5-A919-2277BF68CAC1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9181C39B-C790-44A9-A629-EE862CD9057E}" type="datetimeFigureOut">
              <a:rPr lang="ru-RU" smtClean="0"/>
              <a:t>03.03.2025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51B80CB5-A51C-4DB5-A919-2277BF68CAC1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МБОУ ООШ с. Арсеньево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066063"/>
          </a:xfrm>
        </p:spPr>
        <p:txBody>
          <a:bodyPr/>
          <a:lstStyle/>
          <a:p>
            <a:r>
              <a:rPr lang="ru-RU" sz="4800" dirty="0" smtClean="0"/>
              <a:t>Крипто-искатели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859064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6128" y="332656"/>
            <a:ext cx="8260672" cy="6264696"/>
          </a:xfrm>
        </p:spPr>
        <p:txBody>
          <a:bodyPr>
            <a:normAutofit fontScale="90000"/>
          </a:bodyPr>
          <a:lstStyle/>
          <a:p>
            <a:pPr algn="l"/>
            <a:r>
              <a:rPr lang="ru-RU" sz="6700" dirty="0" smtClean="0">
                <a:solidFill>
                  <a:schemeClr val="accent1">
                    <a:lumMod val="50000"/>
                  </a:schemeClr>
                </a:solidFill>
              </a:rPr>
              <a:t>Состав команды:</a:t>
            </a:r>
            <a:br>
              <a:rPr lang="ru-RU" sz="67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6700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67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4000" dirty="0" smtClean="0"/>
              <a:t>1. </a:t>
            </a:r>
            <a:r>
              <a:rPr lang="ru-RU" sz="4000" dirty="0" err="1" smtClean="0"/>
              <a:t>д</a:t>
            </a:r>
            <a:r>
              <a:rPr lang="ru-RU" sz="3600" dirty="0" err="1" smtClean="0"/>
              <a:t>иева</a:t>
            </a:r>
            <a:r>
              <a:rPr lang="ru-RU" sz="4000" dirty="0" smtClean="0"/>
              <a:t> </a:t>
            </a:r>
            <a:r>
              <a:rPr lang="ru-RU" sz="4000" dirty="0" err="1" smtClean="0"/>
              <a:t>з</a:t>
            </a:r>
            <a:r>
              <a:rPr lang="ru-RU" sz="3600" dirty="0" err="1" smtClean="0"/>
              <a:t>инаида</a:t>
            </a:r>
            <a:r>
              <a:rPr lang="ru-RU" sz="4000" dirty="0" smtClean="0"/>
              <a:t> </a:t>
            </a:r>
            <a:r>
              <a:rPr lang="ru-RU" sz="4000" dirty="0" err="1" smtClean="0"/>
              <a:t>л</a:t>
            </a:r>
            <a:r>
              <a:rPr lang="ru-RU" sz="3600" dirty="0" err="1" smtClean="0"/>
              <a:t>авровна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>2. </a:t>
            </a:r>
            <a:r>
              <a:rPr lang="ru-RU" sz="4000" dirty="0" err="1" smtClean="0"/>
              <a:t>с</a:t>
            </a:r>
            <a:r>
              <a:rPr lang="ru-RU" sz="3600" dirty="0" err="1" smtClean="0"/>
              <a:t>игдэ</a:t>
            </a:r>
            <a:r>
              <a:rPr lang="ru-RU" sz="4000" dirty="0" smtClean="0"/>
              <a:t> </a:t>
            </a:r>
            <a:r>
              <a:rPr lang="ru-RU" sz="4000" dirty="0" err="1" smtClean="0"/>
              <a:t>м</a:t>
            </a:r>
            <a:r>
              <a:rPr lang="ru-RU" sz="3600" dirty="0" err="1" smtClean="0"/>
              <a:t>арк</a:t>
            </a:r>
            <a:r>
              <a:rPr lang="ru-RU" sz="4000" dirty="0" smtClean="0"/>
              <a:t> </a:t>
            </a:r>
            <a:r>
              <a:rPr lang="ru-RU" sz="4000" dirty="0" err="1" smtClean="0"/>
              <a:t>в</a:t>
            </a:r>
            <a:r>
              <a:rPr lang="ru-RU" sz="3600" dirty="0" err="1" smtClean="0"/>
              <a:t>ладимирович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4000" dirty="0" smtClean="0"/>
              <a:t>3. </a:t>
            </a:r>
            <a:r>
              <a:rPr lang="ru-RU" sz="4000" dirty="0" err="1" smtClean="0"/>
              <a:t>с</a:t>
            </a:r>
            <a:r>
              <a:rPr lang="ru-RU" sz="3600" dirty="0" err="1" smtClean="0"/>
              <a:t>таркова</a:t>
            </a:r>
            <a:r>
              <a:rPr lang="ru-RU" sz="4000" dirty="0" smtClean="0"/>
              <a:t> </a:t>
            </a:r>
            <a:r>
              <a:rPr lang="ru-RU" sz="4000" dirty="0" err="1" smtClean="0"/>
              <a:t>в</a:t>
            </a:r>
            <a:r>
              <a:rPr lang="ru-RU" sz="3600" dirty="0" err="1" smtClean="0"/>
              <a:t>ивея</a:t>
            </a:r>
            <a:r>
              <a:rPr lang="ru-RU" sz="3600" dirty="0" smtClean="0"/>
              <a:t> </a:t>
            </a:r>
            <a:r>
              <a:rPr lang="ru-RU" sz="4000" dirty="0" err="1" smtClean="0"/>
              <a:t>п</a:t>
            </a:r>
            <a:r>
              <a:rPr lang="ru-RU" sz="3600" dirty="0" err="1" smtClean="0"/>
              <a:t>авловна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>4. </a:t>
            </a:r>
            <a:r>
              <a:rPr lang="ru-RU" sz="4000" dirty="0" err="1" smtClean="0"/>
              <a:t>с</a:t>
            </a:r>
            <a:r>
              <a:rPr lang="ru-RU" sz="3600" dirty="0" err="1" smtClean="0"/>
              <a:t>таркова</a:t>
            </a:r>
            <a:r>
              <a:rPr lang="ru-RU" sz="4000" dirty="0" smtClean="0"/>
              <a:t> </a:t>
            </a:r>
            <a:r>
              <a:rPr lang="ru-RU" sz="4000" dirty="0" err="1" smtClean="0"/>
              <a:t>д</a:t>
            </a:r>
            <a:r>
              <a:rPr lang="ru-RU" sz="3600" dirty="0" err="1" smtClean="0"/>
              <a:t>омника</a:t>
            </a:r>
            <a:r>
              <a:rPr lang="ru-RU" sz="4000" dirty="0" smtClean="0"/>
              <a:t> </a:t>
            </a:r>
            <a:r>
              <a:rPr lang="ru-RU" sz="4000" dirty="0" err="1" smtClean="0"/>
              <a:t>п</a:t>
            </a:r>
            <a:r>
              <a:rPr lang="ru-RU" sz="3600" dirty="0" err="1" smtClean="0"/>
              <a:t>авловна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>5. </a:t>
            </a:r>
            <a:r>
              <a:rPr lang="ru-RU" sz="4000" dirty="0" err="1" smtClean="0"/>
              <a:t>ш</a:t>
            </a:r>
            <a:r>
              <a:rPr lang="ru-RU" sz="3600" dirty="0" err="1" smtClean="0"/>
              <a:t>ироков</a:t>
            </a:r>
            <a:r>
              <a:rPr lang="ru-RU" sz="4000" dirty="0" smtClean="0"/>
              <a:t> </a:t>
            </a:r>
            <a:r>
              <a:rPr lang="ru-RU" sz="4000" dirty="0" err="1" smtClean="0"/>
              <a:t>н</a:t>
            </a:r>
            <a:r>
              <a:rPr lang="ru-RU" sz="3600" dirty="0" err="1" smtClean="0"/>
              <a:t>икита</a:t>
            </a:r>
            <a:r>
              <a:rPr lang="ru-RU" sz="4000" dirty="0" smtClean="0"/>
              <a:t> </a:t>
            </a:r>
            <a:r>
              <a:rPr lang="ru-RU" sz="4000" dirty="0" err="1" smtClean="0"/>
              <a:t>а</a:t>
            </a:r>
            <a:r>
              <a:rPr lang="ru-RU" sz="3600" dirty="0" err="1" smtClean="0"/>
              <a:t>лексеевич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>6. </a:t>
            </a:r>
            <a:r>
              <a:rPr lang="ru-RU" sz="4000" dirty="0" err="1" smtClean="0"/>
              <a:t>щ</a:t>
            </a:r>
            <a:r>
              <a:rPr lang="ru-RU" sz="3600" dirty="0" err="1" smtClean="0"/>
              <a:t>Ёкина</a:t>
            </a:r>
            <a:r>
              <a:rPr lang="ru-RU" sz="4000" dirty="0" smtClean="0"/>
              <a:t> </a:t>
            </a:r>
            <a:r>
              <a:rPr lang="ru-RU" sz="4000" dirty="0" err="1" smtClean="0"/>
              <a:t>п</a:t>
            </a:r>
            <a:r>
              <a:rPr lang="ru-RU" sz="3600" dirty="0" err="1" smtClean="0"/>
              <a:t>олина</a:t>
            </a:r>
            <a:r>
              <a:rPr lang="ru-RU" sz="4000" dirty="0" smtClean="0"/>
              <a:t> </a:t>
            </a:r>
            <a:r>
              <a:rPr lang="ru-RU" sz="4000" dirty="0" err="1" smtClean="0"/>
              <a:t>м</a:t>
            </a:r>
            <a:r>
              <a:rPr lang="ru-RU" sz="3600" dirty="0" err="1" smtClean="0"/>
              <a:t>ихайловна</a:t>
            </a:r>
            <a:r>
              <a:rPr lang="ru-RU" sz="4000" dirty="0" smtClean="0"/>
              <a:t/>
            </a:r>
            <a:br>
              <a:rPr lang="ru-RU" sz="4000" dirty="0" smtClean="0"/>
            </a:b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40385119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6600" dirty="0" smtClean="0"/>
              <a:t>Роли:</a:t>
            </a:r>
            <a:endParaRPr lang="ru-RU" sz="66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sz="3200" b="1" dirty="0"/>
              <a:t>1</a:t>
            </a:r>
            <a:r>
              <a:rPr lang="ru-RU" sz="3200" b="1" dirty="0" smtClean="0"/>
              <a:t>. Командир команды:</a:t>
            </a:r>
          </a:p>
          <a:p>
            <a:r>
              <a:rPr lang="ru-RU" dirty="0" err="1" smtClean="0"/>
              <a:t>Сигдэ</a:t>
            </a:r>
            <a:r>
              <a:rPr lang="ru-RU" dirty="0" smtClean="0"/>
              <a:t> Марк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32040" y="2060849"/>
            <a:ext cx="3754760" cy="4065630"/>
          </a:xfrm>
        </p:spPr>
        <p:txBody>
          <a:bodyPr/>
          <a:lstStyle/>
          <a:p>
            <a:r>
              <a:rPr lang="ru-RU" dirty="0" smtClean="0"/>
              <a:t>2. </a:t>
            </a:r>
            <a:r>
              <a:rPr lang="ru-RU" dirty="0" err="1" smtClean="0"/>
              <a:t>Диева</a:t>
            </a:r>
            <a:r>
              <a:rPr lang="ru-RU" dirty="0" smtClean="0"/>
              <a:t> Зинаида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3284984"/>
            <a:ext cx="2448272" cy="3387229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9536" y="2736872"/>
            <a:ext cx="2436840" cy="3904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19133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Члены команды: </a:t>
            </a:r>
            <a:br>
              <a:rPr lang="ru-RU" sz="4000" dirty="0" smtClean="0"/>
            </a:br>
            <a:r>
              <a:rPr lang="ru-RU" sz="2000" dirty="0" smtClean="0"/>
              <a:t>(учащиеся 8 класса)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/>
              <a:t>3</a:t>
            </a:r>
            <a:r>
              <a:rPr lang="ru-RU" dirty="0" smtClean="0"/>
              <a:t>. Старкова </a:t>
            </a:r>
            <a:r>
              <a:rPr lang="ru-RU" dirty="0" err="1" smtClean="0"/>
              <a:t>Вивея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/>
              <a:t>4</a:t>
            </a:r>
            <a:r>
              <a:rPr lang="ru-RU" dirty="0" smtClean="0"/>
              <a:t>. Старкова </a:t>
            </a:r>
            <a:r>
              <a:rPr lang="ru-RU" dirty="0" err="1" smtClean="0"/>
              <a:t>Домника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564904"/>
            <a:ext cx="3003798" cy="400506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2708920"/>
            <a:ext cx="3027472" cy="3861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0286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Члены команды: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000" dirty="0" smtClean="0"/>
              <a:t>(учащиеся 8 класса)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/>
              <a:t>5</a:t>
            </a:r>
            <a:r>
              <a:rPr lang="ru-RU" dirty="0" smtClean="0"/>
              <a:t>. Широков Никита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6. </a:t>
            </a:r>
            <a:r>
              <a:rPr lang="ru-RU" dirty="0" err="1" smtClean="0"/>
              <a:t>Щёкина</a:t>
            </a:r>
            <a:r>
              <a:rPr lang="ru-RU" dirty="0" smtClean="0"/>
              <a:t> Полина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2420888"/>
            <a:ext cx="3166877" cy="3970713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420888"/>
            <a:ext cx="3024336" cy="4022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68789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5612916"/>
          </a:xfrm>
        </p:spPr>
        <p:txBody>
          <a:bodyPr>
            <a:normAutofit/>
          </a:bodyPr>
          <a:lstStyle/>
          <a:p>
            <a:pPr algn="just">
              <a:spcAft>
                <a:spcPts val="0"/>
              </a:spcAft>
            </a:pPr>
            <a:r>
              <a:rPr lang="ru-RU" sz="4400" dirty="0" smtClean="0">
                <a:solidFill>
                  <a:schemeClr val="accent1">
                    <a:lumMod val="50000"/>
                  </a:schemeClr>
                </a:solidFill>
              </a:rPr>
              <a:t>Номинация команды:</a:t>
            </a:r>
            <a:br>
              <a:rPr lang="ru-RU" sz="44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4400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44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3600" dirty="0">
                <a:latin typeface="Times New Roman"/>
                <a:ea typeface="Calibri"/>
              </a:rPr>
              <a:t>«Лучшая команда центра образования естественно-научной и технологической направленностей «Точка роста</a:t>
            </a:r>
            <a:r>
              <a:rPr lang="ru-RU" sz="3600" dirty="0" smtClean="0">
                <a:latin typeface="Times New Roman"/>
                <a:ea typeface="Calibri"/>
              </a:rPr>
              <a:t>»</a:t>
            </a:r>
            <a:r>
              <a:rPr lang="ru-RU" sz="3200" dirty="0">
                <a:latin typeface="Times New Roman"/>
                <a:ea typeface="Times New Roman"/>
              </a:rPr>
              <a:t/>
            </a:r>
            <a:br>
              <a:rPr lang="ru-RU" sz="3200" dirty="0">
                <a:latin typeface="Times New Roman"/>
                <a:ea typeface="Times New Roman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240571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тека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444</TotalTime>
  <Words>47</Words>
  <Application>Microsoft Office PowerPoint</Application>
  <PresentationFormat>Экран (4:3)</PresentationFormat>
  <Paragraphs>14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Аптека</vt:lpstr>
      <vt:lpstr>Крипто-искатели</vt:lpstr>
      <vt:lpstr>Состав команды:  1. диева зинаида лавровна 2. сигдэ марк владимирович 3. старкова вивея павловна 4. старкова домника павловна 5. широков никита алексеевич 6. щЁкина полина михайловна </vt:lpstr>
      <vt:lpstr>Роли:</vt:lpstr>
      <vt:lpstr>Члены команды:  (учащиеся 8 класса)</vt:lpstr>
      <vt:lpstr>Члены команды:  (учащиеся 8 класса)</vt:lpstr>
      <vt:lpstr>Номинация команды:   «Лучшая команда центра образования естественно-научной и технологической направленностей «Точка роста»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ученик</dc:creator>
  <cp:lastModifiedBy>ученик</cp:lastModifiedBy>
  <cp:revision>14</cp:revision>
  <dcterms:created xsi:type="dcterms:W3CDTF">2025-03-02T22:11:33Z</dcterms:created>
  <dcterms:modified xsi:type="dcterms:W3CDTF">2025-03-03T05:35:38Z</dcterms:modified>
</cp:coreProperties>
</file>