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9144000" cy="5143500"/>
  <p:embeddedFontLst>
    <p:embeddedFont>
      <p:font typeface="Averia Serif Libre" charset="0"/>
      <p:regular r:id="rId7"/>
    </p:embeddedFont>
    <p:embeddedFont>
      <p:font typeface="Kelly Slab" charset="0"/>
      <p:regular r:id="rId8"/>
    </p:embeddedFont>
    <p:embeddedFont>
      <p:font typeface="Bad Script" charset="0"/>
      <p:regular r:id="rId9"/>
    </p:embeddedFont>
    <p:embeddedFont>
      <p:font typeface="Abel" charset="0"/>
      <p:regular r:id="rId10"/>
    </p:embeddedFont>
  </p:embeddedFontLst>
  <p:defaultTextStyle>
    <a:defPPr>
      <a:defRPr lang="en-US"/>
    </a:defPPr>
    <a:lvl1pPr marL="0" lvl="0" algn="l" rtl="0">
      <a:defRPr lang="en-US" sz="1800" dirty="0">
        <a:solidFill>
          <a:schemeClr val="tx1"/>
        </a:solidFill>
        <a:latin typeface="+mn-lt"/>
      </a:defRPr>
    </a:lvl1pPr>
    <a:lvl2pPr marL="457200" lvl="1" algn="l" rtl="0">
      <a:defRPr lang="en-US" sz="1800" dirty="0">
        <a:solidFill>
          <a:schemeClr val="tx1"/>
        </a:solidFill>
        <a:latin typeface="+mn-lt"/>
      </a:defRPr>
    </a:lvl2pPr>
    <a:lvl3pPr marL="914400" lvl="2" algn="l" rtl="0">
      <a:defRPr lang="en-US" sz="1800" dirty="0">
        <a:solidFill>
          <a:schemeClr val="tx1"/>
        </a:solidFill>
        <a:latin typeface="+mn-lt"/>
      </a:defRPr>
    </a:lvl3pPr>
    <a:lvl4pPr marL="1371600" lvl="3" algn="l" rtl="0">
      <a:defRPr lang="en-US" sz="1800" dirty="0">
        <a:solidFill>
          <a:schemeClr val="tx1"/>
        </a:solidFill>
        <a:latin typeface="+mn-lt"/>
      </a:defRPr>
    </a:lvl4pPr>
    <a:lvl5pPr marL="1828800" lvl="4" algn="l" rtl="0">
      <a:defRPr lang="en-US" sz="1800" dirty="0">
        <a:solidFill>
          <a:schemeClr val="tx1"/>
        </a:solidFill>
        <a:latin typeface="+mn-lt"/>
      </a:defRPr>
    </a:lvl5pPr>
    <a:lvl6pPr marL="2286000" lvl="5" algn="l" rtl="0">
      <a:defRPr lang="en-US" sz="1800" dirty="0">
        <a:solidFill>
          <a:schemeClr val="tx1"/>
        </a:solidFill>
        <a:latin typeface="+mn-lt"/>
      </a:defRPr>
    </a:lvl6pPr>
    <a:lvl7pPr marL="2743200" lvl="6" algn="l" rtl="0">
      <a:defRPr lang="en-US" sz="1800" dirty="0">
        <a:solidFill>
          <a:schemeClr val="tx1"/>
        </a:solidFill>
        <a:latin typeface="+mn-lt"/>
      </a:defRPr>
    </a:lvl7pPr>
    <a:lvl8pPr marL="3200400" lvl="7" algn="l" rtl="0">
      <a:defRPr lang="en-US" sz="1800" dirty="0">
        <a:solidFill>
          <a:schemeClr val="tx1"/>
        </a:solidFill>
        <a:latin typeface="+mn-lt"/>
      </a:defRPr>
    </a:lvl8pPr>
    <a:lvl9pPr marL="3657600" lvl="8" algn="l" rtl="0">
      <a:defRPr lang="en-US" sz="1800" dirty="0">
        <a:solidFill>
          <a:schemeClr val="tx1"/>
        </a:solidFill>
        <a:latin typeface="+mn-lt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2098" y="-11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72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633" y="1825954"/>
            <a:ext cx="7362415" cy="1135056"/>
          </a:xfrm>
          <a:prstGeom prst="rect">
            <a:avLst/>
          </a:prstGeom>
        </p:spPr>
        <p:txBody>
          <a:bodyPr vert="horz" rtlCol="0" anchor="b"/>
          <a:lstStyle>
            <a:lvl1pPr lvl="0" algn="ctr">
              <a:lnSpc>
                <a:spcPct val="100000"/>
              </a:lnSpc>
              <a:defRPr lang="en-US" sz="3600" b="1" i="0" cap="all" spc="150" baseline="0" dirty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4633" y="3091493"/>
            <a:ext cx="7362415" cy="422875"/>
          </a:xfrm>
          <a:prstGeom prst="rect">
            <a:avLst/>
          </a:prstGeom>
        </p:spPr>
        <p:txBody>
          <a:bodyPr vert="horz" lIns="91440" rtlCol="0" anchor="t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None/>
              <a:defRPr lang="en-US" sz="1800" b="1" i="0" cap="all" baseline="0" dirty="0">
                <a:solidFill>
                  <a:schemeClr val="accent2"/>
                </a:solidFill>
                <a:latin typeface="+mn-lt"/>
              </a:defRPr>
            </a:lvl1pPr>
            <a:lvl2pPr marL="457200" lvl="1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lvl="2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371600" lvl="3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1828800" lvl="4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286000" lvl="5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2743200" lvl="6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200400" lvl="7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3657600" lvl="8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Date</a:t>
            </a: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2922093"/>
            <a:ext cx="4983929" cy="124823"/>
          </a:xfrm>
          <a:prstGeom prst="rect">
            <a:avLst/>
          </a:prstGeom>
          <a:noFill/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010" y="-90222"/>
            <a:ext cx="3943232" cy="241307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5" y="1647825"/>
            <a:ext cx="2181225" cy="2194005"/>
          </a:xfrm>
          <a:prstGeom prst="rect">
            <a:avLst/>
          </a:prstGeom>
          <a:noFill/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4" y="1647825"/>
            <a:ext cx="2181225" cy="2194005"/>
          </a:xfrm>
          <a:prstGeom prst="rect">
            <a:avLst/>
          </a:prstGeom>
          <a:noFill/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1647825"/>
            <a:ext cx="2178381" cy="2191145"/>
          </a:xfrm>
          <a:prstGeom prst="rect">
            <a:avLst/>
          </a:prstGeom>
          <a:noFill/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40000" flipH="1">
            <a:off x="7931780" y="99118"/>
            <a:ext cx="1314226" cy="862567"/>
          </a:xfrm>
          <a:prstGeom prst="rect">
            <a:avLst/>
          </a:prstGeom>
          <a:noFill/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>
            <a:alphaModFix amt="50000"/>
          </a:blip>
          <a:srcRect t="-10410" r="-160" b="-1030"/>
          <a:stretch>
            <a:fillRect/>
          </a:stretch>
        </p:blipFill>
        <p:spPr>
          <a:xfrm>
            <a:off x="878215" y="1208965"/>
            <a:ext cx="5953398" cy="95949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type="body" idx="1"/>
          </p:nvPr>
        </p:nvSpPr>
        <p:spPr>
          <a:xfrm>
            <a:off x="887415" y="4009755"/>
            <a:ext cx="2221087" cy="635269"/>
          </a:xfrm>
          <a:prstGeom prst="rect">
            <a:avLst/>
          </a:prstGeom>
          <a:solidFill>
            <a:schemeClr val="tx2">
              <a:alpha val="19999"/>
              <a:lumMod val="40000"/>
              <a:lumOff val="60000"/>
            </a:schemeClr>
          </a:solidFill>
        </p:spPr>
        <p:txBody>
          <a:bodyPr vert="horz" rtlCol="0" anchor="t">
            <a:normAutofit/>
          </a:bodyPr>
          <a:lstStyle>
            <a:lvl1pPr marL="0" lvl="0" indent="0" algn="ctr">
              <a:lnSpc>
                <a:spcPct val="100000"/>
              </a:lnSpc>
              <a:buFont typeface="Arial" panose="020B0604020202020204"/>
              <a:buNone/>
              <a:defRPr lang="en-US" sz="1400" b="0" dirty="0">
                <a:solidFill>
                  <a:schemeClr val="accent2"/>
                </a:solidFill>
                <a:latin typeface="+mn-lt"/>
              </a:defRPr>
            </a:lvl1pPr>
            <a:lvl2pPr lvl="1">
              <a:lnSpc>
                <a:spcPct val="130000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  <a:latin typeface="+mn-lt"/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4pPr>
            <a:lvl5pPr lvl="4">
              <a:lnSpc>
                <a:spcPts val="1200"/>
              </a:lnSpc>
              <a:buFont typeface="Arial" panose="020B0604020202020204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"/>
          </p:nvPr>
        </p:nvSpPr>
        <p:spPr>
          <a:xfrm>
            <a:off x="1028700" y="1771650"/>
            <a:ext cx="1905000" cy="1905000"/>
          </a:xfrm>
          <a:prstGeom prst="ellipse">
            <a:avLst/>
          </a:prstGeom>
          <a:solidFill>
            <a:schemeClr val="accent2">
              <a:alpha val="10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type="body" idx="3"/>
          </p:nvPr>
        </p:nvSpPr>
        <p:spPr>
          <a:xfrm>
            <a:off x="3562267" y="4009755"/>
            <a:ext cx="2168696" cy="635269"/>
          </a:xfrm>
          <a:prstGeom prst="rect">
            <a:avLst/>
          </a:prstGeom>
          <a:solidFill>
            <a:schemeClr val="tx2">
              <a:alpha val="19999"/>
              <a:lumMod val="40000"/>
              <a:lumOff val="60000"/>
            </a:schemeClr>
          </a:solidFill>
        </p:spPr>
        <p:txBody>
          <a:bodyPr vert="horz" rtlCol="0" anchor="t">
            <a:normAutofit/>
          </a:bodyPr>
          <a:lstStyle>
            <a:lvl1pPr marL="0" lvl="0" indent="0" algn="ctr">
              <a:lnSpc>
                <a:spcPct val="100000"/>
              </a:lnSpc>
              <a:buFont typeface="Arial" panose="020B0604020202020204"/>
              <a:buNone/>
              <a:defRPr lang="en-US" sz="1400" b="0" dirty="0">
                <a:solidFill>
                  <a:schemeClr val="accent2"/>
                </a:solidFill>
                <a:latin typeface="+mn-lt"/>
              </a:defRPr>
            </a:lvl1pPr>
            <a:lvl2pPr lvl="1">
              <a:lnSpc>
                <a:spcPct val="130000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  <a:latin typeface="+mn-lt"/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4pPr>
            <a:lvl5pPr lvl="4">
              <a:lnSpc>
                <a:spcPts val="1200"/>
              </a:lnSpc>
              <a:buFont typeface="Arial" panose="020B0604020202020204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4"/>
          </p:nvPr>
        </p:nvSpPr>
        <p:spPr>
          <a:xfrm>
            <a:off x="3619500" y="1771650"/>
            <a:ext cx="1905000" cy="1905000"/>
          </a:xfrm>
          <a:prstGeom prst="ellipse">
            <a:avLst/>
          </a:prstGeom>
          <a:solidFill>
            <a:schemeClr val="accent2">
              <a:alpha val="10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type="body" idx="5"/>
          </p:nvPr>
        </p:nvSpPr>
        <p:spPr>
          <a:xfrm>
            <a:off x="5997663" y="4009755"/>
            <a:ext cx="2266861" cy="635269"/>
          </a:xfrm>
          <a:prstGeom prst="rect">
            <a:avLst/>
          </a:prstGeom>
          <a:solidFill>
            <a:schemeClr val="tx2">
              <a:alpha val="19999"/>
              <a:lumMod val="40000"/>
              <a:lumOff val="60000"/>
            </a:schemeClr>
          </a:solidFill>
        </p:spPr>
        <p:txBody>
          <a:bodyPr vert="horz" rtlCol="0" anchor="t">
            <a:normAutofit/>
          </a:bodyPr>
          <a:lstStyle>
            <a:lvl1pPr marL="0" lvl="0" indent="0" algn="ctr">
              <a:lnSpc>
                <a:spcPct val="100000"/>
              </a:lnSpc>
              <a:buFont typeface="Arial" panose="020B0604020202020204"/>
              <a:buNone/>
              <a:defRPr lang="en-US" sz="1400" dirty="0">
                <a:solidFill>
                  <a:schemeClr val="accent2"/>
                </a:solidFill>
                <a:latin typeface="+mn-lt"/>
              </a:defRPr>
            </a:lvl1pPr>
            <a:lvl2pPr lvl="1">
              <a:lnSpc>
                <a:spcPct val="130000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  <a:latin typeface="+mn-lt"/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4pPr>
            <a:lvl5pPr lvl="4">
              <a:lnSpc>
                <a:spcPts val="1200"/>
              </a:lnSpc>
              <a:buFont typeface="Arial" panose="020B0604020202020204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6"/>
          </p:nvPr>
        </p:nvSpPr>
        <p:spPr>
          <a:xfrm>
            <a:off x="6191250" y="1771650"/>
            <a:ext cx="1905000" cy="1905000"/>
          </a:xfrm>
          <a:prstGeom prst="ellipse">
            <a:avLst/>
          </a:prstGeom>
          <a:solidFill>
            <a:schemeClr val="accent2">
              <a:alpha val="10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196" y="1409700"/>
            <a:ext cx="2190750" cy="2190750"/>
          </a:xfrm>
          <a:prstGeom prst="rect">
            <a:avLst/>
          </a:prstGeom>
          <a:noFill/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1835694"/>
            <a:ext cx="2190750" cy="2190750"/>
          </a:xfrm>
          <a:prstGeom prst="rect">
            <a:avLst/>
          </a:prstGeom>
          <a:noFill/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446" y="2408230"/>
            <a:ext cx="2190750" cy="2190750"/>
          </a:xfrm>
          <a:prstGeom prst="rect">
            <a:avLst/>
          </a:prstGeom>
          <a:noFill/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221" y="1226094"/>
            <a:ext cx="2190750" cy="2190750"/>
          </a:xfrm>
          <a:prstGeom prst="rect">
            <a:avLst/>
          </a:prstGeom>
          <a:noFill/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838" y="20519"/>
            <a:ext cx="1982161" cy="1213246"/>
          </a:xfrm>
          <a:prstGeom prst="rect">
            <a:avLst/>
          </a:prstGeom>
          <a:noFill/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0000">
            <a:off x="-92702" y="4131815"/>
            <a:ext cx="1561243" cy="1024691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7175" y="2035719"/>
            <a:ext cx="1809750" cy="1809750"/>
          </a:xfrm>
          <a:solidFill>
            <a:schemeClr val="accent2">
              <a:alpha val="10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2"/>
          </p:nvPr>
        </p:nvSpPr>
        <p:spPr>
          <a:xfrm>
            <a:off x="2470721" y="1416594"/>
            <a:ext cx="1809750" cy="1809750"/>
          </a:xfrm>
          <a:solidFill>
            <a:schemeClr val="accent2">
              <a:alpha val="10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idx="3"/>
          </p:nvPr>
        </p:nvSpPr>
        <p:spPr>
          <a:xfrm>
            <a:off x="4651946" y="2598730"/>
            <a:ext cx="1809750" cy="1809750"/>
          </a:xfrm>
          <a:solidFill>
            <a:schemeClr val="accent2">
              <a:alpha val="10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4"/>
          </p:nvPr>
        </p:nvSpPr>
        <p:spPr>
          <a:xfrm>
            <a:off x="6842696" y="1600200"/>
            <a:ext cx="1809750" cy="1809750"/>
          </a:xfrm>
          <a:solidFill>
            <a:schemeClr val="accent2">
              <a:alpha val="10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7370394" y="0"/>
            <a:ext cx="1773606" cy="1085593"/>
          </a:xfrm>
          <a:prstGeom prst="rect">
            <a:avLst/>
          </a:prstGeom>
          <a:noFill/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1196257"/>
            <a:ext cx="5733293" cy="143591"/>
          </a:xfrm>
          <a:prstGeom prst="rect">
            <a:avLst/>
          </a:prstGeom>
          <a:noFill/>
        </p:spPr>
      </p:pic>
      <p:sp>
        <p:nvSpPr>
          <p:cNvPr id="4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16" y="2926162"/>
            <a:ext cx="7367651" cy="570847"/>
          </a:xfrm>
          <a:prstGeom prst="rect">
            <a:avLst/>
          </a:prstGeom>
        </p:spPr>
        <p:txBody>
          <a:bodyPr vert="horz" rtlCol="0" anchor="t"/>
          <a:lstStyle>
            <a:lvl1pPr lvl="0" algn="l">
              <a:lnSpc>
                <a:spcPct val="100000"/>
              </a:lnSpc>
              <a:spcBef>
                <a:spcPts val="0"/>
              </a:spcBef>
              <a:defRPr lang="en-US" sz="3600" b="1" i="0" cap="all" spc="150" dirty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131" y="2153959"/>
            <a:ext cx="7359736" cy="511812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marL="0" lvl="0" indent="0">
              <a:lnSpc>
                <a:spcPct val="100000"/>
              </a:lnSpc>
              <a:buNone/>
              <a:defRPr lang="en-US" sz="1800" b="1" i="0" cap="all" dirty="0">
                <a:solidFill>
                  <a:schemeClr val="accent2"/>
                </a:solidFill>
                <a:latin typeface="+mn-lt"/>
              </a:defRPr>
            </a:lvl1pPr>
            <a:lvl2pPr marL="457200" lvl="1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marL="914400" lvl="2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marL="1371600" lvl="3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marL="1828800" lvl="4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marL="2286000" lvl="5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marL="2743200" lvl="6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marL="3200400" lvl="7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marL="3657600" lvl="8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Date</a:t>
            </a: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63984" y="0"/>
            <a:ext cx="4480015" cy="2801729"/>
          </a:xfrm>
          <a:prstGeom prst="rect">
            <a:avLst/>
          </a:prstGeom>
          <a:noFill/>
          <a:ln w="28575" cap="flat">
            <a:noFill/>
            <a:prstDash val="solid"/>
            <a:round/>
          </a:ln>
          <a:effectLst/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rcRect t="1330" r="22750"/>
          <a:stretch>
            <a:fillRect/>
          </a:stretch>
        </p:blipFill>
        <p:spPr>
          <a:xfrm>
            <a:off x="857253" y="2705779"/>
            <a:ext cx="4429012" cy="1416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60000">
            <a:off x="-118394" y="-16733"/>
            <a:ext cx="1314226" cy="862567"/>
          </a:xfrm>
          <a:prstGeom prst="rect">
            <a:avLst/>
          </a:prstGeom>
          <a:noFill/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420" y="1593852"/>
            <a:ext cx="221159" cy="2870199"/>
          </a:xfrm>
          <a:prstGeom prst="rect">
            <a:avLst/>
          </a:prstGeom>
          <a:noFill/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>
            <a:alphaModFix amt="50000"/>
          </a:blip>
          <a:srcRect t="-10410" r="-160" b="-1030"/>
          <a:stretch>
            <a:fillRect/>
          </a:stretch>
        </p:blipFill>
        <p:spPr>
          <a:xfrm>
            <a:off x="878215" y="1208965"/>
            <a:ext cx="5953398" cy="95949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78215" y="1485900"/>
            <a:ext cx="3488948" cy="31432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2"/>
          </p:nvPr>
        </p:nvSpPr>
        <p:spPr>
          <a:xfrm>
            <a:off x="4675243" y="1485900"/>
            <a:ext cx="3586111" cy="3143250"/>
          </a:xfrm>
        </p:spPr>
        <p:txBody>
          <a:bodyPr rtlCol="0"/>
          <a:lstStyle>
            <a:lvl1pPr lvl="0">
              <a:buClr>
                <a:schemeClr val="accent6"/>
              </a:buClr>
            </a:lvl1pPr>
            <a:lvl2pPr lvl="1">
              <a:buClr>
                <a:schemeClr val="accent6"/>
              </a:buClr>
            </a:lvl2pPr>
            <a:lvl3pPr lvl="2">
              <a:buClr>
                <a:schemeClr val="accent6"/>
              </a:buClr>
            </a:lvl3pPr>
            <a:lvl4pPr lvl="3">
              <a:buClr>
                <a:schemeClr val="accent6"/>
              </a:buClr>
            </a:lvl4pPr>
            <a:lvl5pPr lvl="4">
              <a:buClr>
                <a:schemeClr val="accent6"/>
              </a:buCl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838" y="20519"/>
            <a:ext cx="1982161" cy="1213246"/>
          </a:xfrm>
          <a:prstGeom prst="rect">
            <a:avLst/>
          </a:prstGeom>
          <a:noFill/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1593852"/>
            <a:ext cx="221159" cy="2870199"/>
          </a:xfrm>
          <a:prstGeom prst="rect">
            <a:avLst/>
          </a:prstGeom>
          <a:noFill/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>
            <a:alphaModFix amt="50000"/>
          </a:blip>
          <a:srcRect t="-10410" r="-160" b="-1030"/>
          <a:stretch>
            <a:fillRect/>
          </a:stretch>
        </p:blipFill>
        <p:spPr>
          <a:xfrm>
            <a:off x="878215" y="1208965"/>
            <a:ext cx="5953398" cy="95949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894633" y="1485900"/>
            <a:ext cx="3472528" cy="54064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marL="0" lvl="0" indent="0">
              <a:buNone/>
              <a:defRPr lang="en-US" sz="1600" b="1" i="0" cap="all" dirty="0">
                <a:solidFill>
                  <a:schemeClr val="accent2"/>
                </a:solidFill>
                <a:latin typeface="+mn-lt"/>
              </a:defRPr>
            </a:lvl1pPr>
            <a:lvl2pPr marL="457200" lvl="1" indent="0">
              <a:buNone/>
              <a:defRPr lang="en-US" sz="2000" b="1" dirty="0">
                <a:latin typeface="+mn-lt"/>
              </a:defRPr>
            </a:lvl2pPr>
            <a:lvl3pPr marL="914400" lvl="2" indent="0">
              <a:buNone/>
              <a:defRPr lang="en-US" sz="1800" b="1" dirty="0">
                <a:latin typeface="+mn-lt"/>
              </a:defRPr>
            </a:lvl3pPr>
            <a:lvl4pPr marL="1371600" lvl="3" indent="0">
              <a:buNone/>
              <a:defRPr lang="en-US" sz="1600" b="1" dirty="0">
                <a:latin typeface="+mn-lt"/>
              </a:defRPr>
            </a:lvl4pPr>
            <a:lvl5pPr marL="1828800" lvl="4" indent="0">
              <a:buNone/>
              <a:defRPr lang="en-US" sz="1600" b="1" dirty="0">
                <a:latin typeface="+mn-lt"/>
              </a:defRPr>
            </a:lvl5pPr>
            <a:lvl6pPr marL="2286000" lvl="5" indent="0">
              <a:buNone/>
              <a:defRPr lang="en-US" sz="1600" b="1" dirty="0">
                <a:latin typeface="+mn-lt"/>
              </a:defRPr>
            </a:lvl6pPr>
            <a:lvl7pPr marL="2743200" lvl="6" indent="0">
              <a:buNone/>
              <a:defRPr lang="en-US" sz="1600" b="1" dirty="0">
                <a:latin typeface="+mn-lt"/>
              </a:defRPr>
            </a:lvl7pPr>
            <a:lvl8pPr marL="3200400" lvl="7" indent="0">
              <a:buNone/>
              <a:defRPr lang="en-US" sz="1600" b="1" dirty="0">
                <a:latin typeface="+mn-lt"/>
              </a:defRPr>
            </a:lvl8pPr>
            <a:lvl9pPr marL="3657600" lvl="8" indent="0">
              <a:buNone/>
              <a:defRPr lang="en-US" sz="16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2"/>
          </p:nvPr>
        </p:nvSpPr>
        <p:spPr>
          <a:xfrm>
            <a:off x="894633" y="2113937"/>
            <a:ext cx="3472530" cy="2515213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idx="3"/>
          </p:nvPr>
        </p:nvSpPr>
        <p:spPr>
          <a:xfrm>
            <a:off x="4678517" y="1485900"/>
            <a:ext cx="3582834" cy="54064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marL="0" lvl="0" indent="0">
              <a:buNone/>
              <a:defRPr lang="en-US" sz="1600" b="1" i="0" cap="all" dirty="0">
                <a:solidFill>
                  <a:schemeClr val="accent2"/>
                </a:solidFill>
                <a:latin typeface="+mn-lt"/>
              </a:defRPr>
            </a:lvl1pPr>
            <a:lvl2pPr marL="457200" lvl="1" indent="0">
              <a:buNone/>
              <a:defRPr lang="en-US" sz="2000" b="1" dirty="0">
                <a:latin typeface="+mn-lt"/>
              </a:defRPr>
            </a:lvl2pPr>
            <a:lvl3pPr marL="914400" lvl="2" indent="0">
              <a:buNone/>
              <a:defRPr lang="en-US" sz="1800" b="1" dirty="0">
                <a:latin typeface="+mn-lt"/>
              </a:defRPr>
            </a:lvl3pPr>
            <a:lvl4pPr marL="1371600" lvl="3" indent="0">
              <a:buNone/>
              <a:defRPr lang="en-US" sz="1600" b="1" dirty="0">
                <a:latin typeface="+mn-lt"/>
              </a:defRPr>
            </a:lvl4pPr>
            <a:lvl5pPr marL="1828800" lvl="4" indent="0">
              <a:buNone/>
              <a:defRPr lang="en-US" sz="1600" b="1" dirty="0">
                <a:latin typeface="+mn-lt"/>
              </a:defRPr>
            </a:lvl5pPr>
            <a:lvl6pPr marL="2286000" lvl="5" indent="0">
              <a:buNone/>
              <a:defRPr lang="en-US" sz="1600" b="1" dirty="0">
                <a:latin typeface="+mn-lt"/>
              </a:defRPr>
            </a:lvl6pPr>
            <a:lvl7pPr marL="2743200" lvl="6" indent="0">
              <a:buNone/>
              <a:defRPr lang="en-US" sz="1600" b="1" dirty="0">
                <a:latin typeface="+mn-lt"/>
              </a:defRPr>
            </a:lvl7pPr>
            <a:lvl8pPr marL="3200400" lvl="7" indent="0">
              <a:buNone/>
              <a:defRPr lang="en-US" sz="1600" b="1" dirty="0">
                <a:latin typeface="+mn-lt"/>
              </a:defRPr>
            </a:lvl8pPr>
            <a:lvl9pPr marL="3657600" lvl="8" indent="0">
              <a:buNone/>
              <a:defRPr lang="en-US" sz="16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4"/>
          </p:nvPr>
        </p:nvSpPr>
        <p:spPr>
          <a:xfrm>
            <a:off x="4675243" y="2113937"/>
            <a:ext cx="3586111" cy="2515213"/>
          </a:xfrm>
        </p:spPr>
        <p:txBody>
          <a:bodyPr rtlCol="0"/>
          <a:lstStyle>
            <a:lvl1pPr lvl="0">
              <a:buClr>
                <a:schemeClr val="accent6"/>
              </a:buClr>
            </a:lvl1pPr>
            <a:lvl2pPr lvl="1">
              <a:buClr>
                <a:schemeClr val="accent6"/>
              </a:buClr>
            </a:lvl2pPr>
            <a:lvl3pPr lvl="2">
              <a:buClr>
                <a:schemeClr val="accent6"/>
              </a:buClr>
            </a:lvl3pPr>
            <a:lvl4pPr lvl="3">
              <a:buClr>
                <a:schemeClr val="accent6"/>
              </a:buClr>
            </a:lvl4pPr>
            <a:lvl5pPr lvl="4">
              <a:buClr>
                <a:schemeClr val="accent6"/>
              </a:buCl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00000">
            <a:off x="-162699" y="2851040"/>
            <a:ext cx="1909914" cy="1253535"/>
          </a:xfrm>
          <a:prstGeom prst="rect">
            <a:avLst/>
          </a:prstGeom>
          <a:noFill/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430" y="319087"/>
            <a:ext cx="3355669" cy="2053946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81051" y="2219325"/>
            <a:ext cx="7480300" cy="704850"/>
          </a:xfrm>
          <a:prstGeom prst="rect">
            <a:avLst/>
          </a:prstGeom>
        </p:spPr>
        <p:txBody>
          <a:bodyPr vert="horz" rtlCol="0" anchor="b"/>
          <a:lstStyle>
            <a:lvl1pPr lvl="0" algn="ctr">
              <a:lnSpc>
                <a:spcPct val="100000"/>
              </a:lnSpc>
              <a:defRPr lang="en-US" sz="3600" b="1" cap="all" spc="150" dirty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838" y="20519"/>
            <a:ext cx="1982161" cy="1213246"/>
          </a:xfrm>
          <a:prstGeom prst="rect">
            <a:avLst/>
          </a:prstGeom>
          <a:noFill/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60000">
            <a:off x="-52730" y="4470633"/>
            <a:ext cx="1028813" cy="67524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80000">
            <a:off x="8114644" y="4540964"/>
            <a:ext cx="1314226" cy="862567"/>
          </a:xfrm>
          <a:prstGeom prst="rect">
            <a:avLst/>
          </a:prstGeom>
          <a:noFill/>
        </p:spPr>
      </p:pic>
      <p:grpSp>
        <p:nvGrpSpPr>
          <p:cNvPr id="3" name="Группа 2"/>
          <p:cNvGrpSpPr>
            <a:grpSpLocks noChangeAspect="1"/>
          </p:cNvGrpSpPr>
          <p:nvPr/>
        </p:nvGrpSpPr>
        <p:grpSpPr>
          <a:xfrm>
            <a:off x="990532" y="1420718"/>
            <a:ext cx="3108496" cy="3105192"/>
            <a:chOff x="4447952" y="1372249"/>
            <a:chExt cx="3108496" cy="3105192"/>
          </a:xfrm>
        </p:grpSpPr>
        <p:pic>
          <p:nvPicPr>
            <p:cNvPr id="4" name="Изображение 3"/>
            <p:cNvPicPr>
              <a:picLocks noChangeAspect="1"/>
            </p:cNvPicPr>
            <p:nvPr/>
          </p:nvPicPr>
          <p:blipFill>
            <a:blip r:embed="rId3">
              <a:alphaModFix/>
            </a:blip>
            <a:srcRect t="-23470" r="47950" b="-1030"/>
            <a:stretch>
              <a:fillRect/>
            </a:stretch>
          </p:blipFill>
          <p:spPr>
            <a:xfrm>
              <a:off x="4447952" y="1438275"/>
              <a:ext cx="3093587" cy="107197"/>
            </a:xfrm>
            <a:prstGeom prst="rect">
              <a:avLst/>
            </a:prstGeom>
            <a:noFill/>
          </p:spPr>
        </p:pic>
        <p:pic>
          <p:nvPicPr>
            <p:cNvPr id="5" name="Изображение 4"/>
            <p:cNvPicPr>
              <a:picLocks noChangeAspect="1"/>
            </p:cNvPicPr>
            <p:nvPr/>
          </p:nvPicPr>
          <p:blipFill>
            <a:blip r:embed="rId3">
              <a:alphaModFix/>
            </a:blip>
            <a:srcRect t="-10410" r="48420" b="-8750"/>
            <a:stretch>
              <a:fillRect/>
            </a:stretch>
          </p:blipFill>
          <p:spPr>
            <a:xfrm rot="5400000">
              <a:off x="5881035" y="2853950"/>
              <a:ext cx="3066005" cy="102602"/>
            </a:xfrm>
            <a:prstGeom prst="rect">
              <a:avLst/>
            </a:prstGeom>
            <a:noFill/>
          </p:spPr>
        </p:pic>
        <p:pic>
          <p:nvPicPr>
            <p:cNvPr id="6" name="Изображение 5"/>
            <p:cNvPicPr>
              <a:picLocks noChangeAspect="1"/>
            </p:cNvPicPr>
            <p:nvPr/>
          </p:nvPicPr>
          <p:blipFill>
            <a:blip r:embed="rId3">
              <a:alphaModFix/>
            </a:blip>
            <a:srcRect t="-23470" r="47950" b="-1030"/>
            <a:stretch>
              <a:fillRect/>
            </a:stretch>
          </p:blipFill>
          <p:spPr>
            <a:xfrm rot="5400000">
              <a:off x="3030957" y="2877049"/>
              <a:ext cx="3093587" cy="107197"/>
            </a:xfrm>
            <a:prstGeom prst="rect">
              <a:avLst/>
            </a:prstGeom>
            <a:noFill/>
          </p:spPr>
        </p:pic>
        <p:pic>
          <p:nvPicPr>
            <p:cNvPr id="7" name="Изображение 6"/>
            <p:cNvPicPr>
              <a:picLocks noChangeAspect="1"/>
            </p:cNvPicPr>
            <p:nvPr/>
          </p:nvPicPr>
          <p:blipFill>
            <a:blip r:embed="rId3">
              <a:alphaModFix/>
            </a:blip>
            <a:srcRect t="-10410" r="48420" b="-8750"/>
            <a:stretch>
              <a:fillRect/>
            </a:stretch>
          </p:blipFill>
          <p:spPr>
            <a:xfrm rot="10800000">
              <a:off x="4490442" y="4297552"/>
              <a:ext cx="3066005" cy="102602"/>
            </a:xfrm>
            <a:prstGeom prst="rect">
              <a:avLst/>
            </a:prstGeom>
            <a:noFill/>
          </p:spPr>
        </p:pic>
      </p:grp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>
            <a:alphaModFix amt="50000"/>
          </a:blip>
          <a:srcRect t="-10410" r="-160" b="-1030"/>
          <a:stretch>
            <a:fillRect/>
          </a:stretch>
        </p:blipFill>
        <p:spPr>
          <a:xfrm>
            <a:off x="878215" y="1208965"/>
            <a:ext cx="5953398" cy="95949"/>
          </a:xfrm>
          <a:prstGeom prst="rect">
            <a:avLst/>
          </a:prstGeom>
          <a:noFill/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60000">
            <a:off x="-118394" y="-16733"/>
            <a:ext cx="1314226" cy="862567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490442" y="1493839"/>
            <a:ext cx="3770910" cy="300037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idx="2"/>
          </p:nvPr>
        </p:nvSpPr>
        <p:spPr>
          <a:xfrm>
            <a:off x="1224370" y="1645154"/>
            <a:ext cx="2651995" cy="2669670"/>
          </a:xfrm>
        </p:spPr>
        <p:txBody>
          <a:bodyPr vert="horz" lIns="91440" tIns="93600" rIns="91440" bIns="45720" rtlCol="0" anchor="t">
            <a:normAutofit/>
          </a:bodyPr>
          <a:lstStyle>
            <a:lvl1pPr marL="0" lvl="0" indent="0">
              <a:lnSpc>
                <a:spcPct val="100000"/>
              </a:lnSpc>
              <a:buNone/>
              <a:defRPr lang="en-US" sz="1600" b="0" cap="none" dirty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525" y="1514475"/>
            <a:ext cx="3094007" cy="3112136"/>
          </a:xfrm>
          <a:prstGeom prst="rect">
            <a:avLst/>
          </a:prstGeom>
          <a:noFill/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>
            <a:alphaModFix amt="50000"/>
          </a:blip>
          <a:srcRect t="-10410" r="-160" b="-1030"/>
          <a:stretch>
            <a:fillRect/>
          </a:stretch>
        </p:blipFill>
        <p:spPr>
          <a:xfrm>
            <a:off x="878215" y="1208965"/>
            <a:ext cx="5953398" cy="95949"/>
          </a:xfrm>
          <a:prstGeom prst="rect">
            <a:avLst/>
          </a:prstGeom>
          <a:noFill/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60000">
            <a:off x="-118394" y="-16733"/>
            <a:ext cx="1314226" cy="862567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5524500" y="1685925"/>
            <a:ext cx="2733744" cy="2710140"/>
          </a:xfrm>
          <a:prstGeom prst="ellipse">
            <a:avLst/>
          </a:prstGeom>
          <a:solidFill>
            <a:schemeClr val="accent2">
              <a:alpha val="10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idx="2"/>
          </p:nvPr>
        </p:nvSpPr>
        <p:spPr>
          <a:xfrm>
            <a:off x="885136" y="1514475"/>
            <a:ext cx="4279099" cy="3101402"/>
          </a:xfrm>
        </p:spPr>
        <p:txBody>
          <a:bodyPr vert="horz" lIns="91440" tIns="93600" rIns="91440" bIns="45720" rtlCol="0" anchor="t">
            <a:normAutofit/>
          </a:bodyPr>
          <a:lstStyle>
            <a:lvl1pPr marL="0" lvl="0" indent="0">
              <a:lnSpc>
                <a:spcPct val="100000"/>
              </a:lnSpc>
              <a:buFont typeface="Source Sans Pro"/>
              <a:buNone/>
              <a:defRPr lang="en-US" sz="1800" b="0" dirty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200025"/>
            <a:ext cx="7334250" cy="952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307539"/>
            <a:ext cx="7334250" cy="3185260"/>
          </a:xfrm>
          <a:prstGeom prst="rect">
            <a:avLst/>
          </a:prstGeom>
        </p:spPr>
        <p:txBody>
          <a:bodyPr vert="horz" lIns="91440" tIns="9360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23448" y="477123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r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&lt;#&gt;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123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ctr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94633" y="477123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l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ftr="0" dt="0"/>
  <p:txStyles>
    <p:titleStyle>
      <a:lvl1pPr lvl="0" algn="l" rtl="0">
        <a:lnSpc>
          <a:spcPct val="100000"/>
        </a:lnSpc>
        <a:spcBef>
          <a:spcPct val="0"/>
        </a:spcBef>
        <a:buNone/>
        <a:defRPr lang="en-US" sz="3200" b="0" i="0" cap="all" dirty="0">
          <a:solidFill>
            <a:schemeClr val="tx2"/>
          </a:solidFill>
          <a:latin typeface="Kelly Slab" panose="02000000000000000000"/>
        </a:defRPr>
      </a:lvl1pPr>
    </p:titleStyle>
    <p:bodyStyle>
      <a:lvl1pPr marL="342900" lvl="0" indent="-342900" algn="l" rtl="0">
        <a:spcBef>
          <a:spcPts val="1200"/>
        </a:spcBef>
        <a:buClr>
          <a:schemeClr val="accent1"/>
        </a:buClr>
        <a:buFont typeface="Source Sans Pro"/>
        <a:buChar char="✿"/>
        <a:defRPr lang="en-US" sz="1800" b="0" i="0" dirty="0">
          <a:solidFill>
            <a:schemeClr val="tx2"/>
          </a:solidFill>
          <a:latin typeface="+mn-lt"/>
        </a:defRPr>
      </a:lvl1pPr>
      <a:lvl2pPr marL="742950" lvl="1" indent="-285750" algn="l" rtl="0">
        <a:spcBef>
          <a:spcPts val="300"/>
        </a:spcBef>
        <a:buClr>
          <a:schemeClr val="accent1"/>
        </a:buClr>
        <a:buFont typeface="Arial" panose="020B0604020202020204"/>
        <a:buChar char="-"/>
        <a:defRPr lang="en-US" sz="1600" b="0" i="0" dirty="0">
          <a:solidFill>
            <a:schemeClr val="tx2"/>
          </a:solidFill>
          <a:latin typeface="+mn-lt"/>
        </a:defRPr>
      </a:lvl2pPr>
      <a:lvl3pPr marL="1143000" lvl="2" indent="-228600" algn="l" rtl="0">
        <a:spcBef>
          <a:spcPts val="300"/>
        </a:spcBef>
        <a:buClr>
          <a:schemeClr val="accent1"/>
        </a:buClr>
        <a:buFont typeface="Arial" panose="020B0604020202020204"/>
        <a:buChar char="-"/>
        <a:defRPr lang="en-US" sz="1400" b="0" i="0" dirty="0">
          <a:solidFill>
            <a:schemeClr val="tx2"/>
          </a:solidFill>
          <a:latin typeface="+mn-lt"/>
        </a:defRPr>
      </a:lvl3pPr>
      <a:lvl4pPr marL="1600200" lvl="3" indent="-228600" algn="l" rtl="0">
        <a:spcBef>
          <a:spcPts val="300"/>
        </a:spcBef>
        <a:buClr>
          <a:schemeClr val="accent1"/>
        </a:buClr>
        <a:buFont typeface="Arial" panose="020B0604020202020204"/>
        <a:buChar char="-"/>
        <a:defRPr lang="en-US" sz="1200" b="0" i="0" dirty="0">
          <a:solidFill>
            <a:schemeClr val="tx2"/>
          </a:solidFill>
          <a:latin typeface="+mn-lt"/>
        </a:defRPr>
      </a:lvl4pPr>
      <a:lvl5pPr marL="2057400" lvl="4" indent="-228600" algn="l" rtl="0">
        <a:spcBef>
          <a:spcPts val="300"/>
        </a:spcBef>
        <a:buClr>
          <a:schemeClr val="accent1"/>
        </a:buClr>
        <a:buFont typeface="Arial" panose="020B0604020202020204"/>
        <a:buChar char="-"/>
        <a:defRPr lang="en-US" sz="1100" b="0" i="0" dirty="0">
          <a:solidFill>
            <a:schemeClr val="tx2"/>
          </a:solidFill>
          <a:latin typeface="+mn-lt"/>
        </a:defRPr>
      </a:lvl5pPr>
      <a:lvl6pPr marL="2514600" lvl="5" indent="-228600" algn="l" rtl="0">
        <a:spcBef>
          <a:spcPct val="20000"/>
        </a:spcBef>
        <a:buFont typeface="Arial" panose="020B0604020202020204"/>
        <a:buChar char="-"/>
        <a:defRPr lang="en-US" sz="1100" b="0" i="0" dirty="0">
          <a:solidFill>
            <a:schemeClr val="tx2"/>
          </a:solidFill>
          <a:latin typeface="+mn-lt"/>
        </a:defRPr>
      </a:lvl6pPr>
      <a:lvl7pPr marL="2971800" lvl="6" indent="-228600" algn="l" rtl="0">
        <a:spcBef>
          <a:spcPct val="20000"/>
        </a:spcBef>
        <a:buFont typeface="Arial" panose="020B0604020202020204"/>
        <a:buChar char="-"/>
        <a:defRPr lang="en-US" sz="1100" b="0" i="0" dirty="0">
          <a:solidFill>
            <a:schemeClr val="tx2"/>
          </a:solidFill>
          <a:latin typeface="+mn-lt"/>
        </a:defRPr>
      </a:lvl7pPr>
      <a:lvl8pPr marL="3429000" lvl="7" indent="-228600" algn="l" rtl="0">
        <a:spcBef>
          <a:spcPct val="20000"/>
        </a:spcBef>
        <a:buFont typeface="Arial" panose="020B0604020202020204"/>
        <a:buChar char="-"/>
        <a:defRPr lang="en-US" sz="1100" b="0" i="0" dirty="0">
          <a:solidFill>
            <a:schemeClr val="tx2"/>
          </a:solidFill>
          <a:latin typeface="+mn-lt"/>
        </a:defRPr>
      </a:lvl8pPr>
      <a:lvl9pPr marL="3886200" lvl="8" indent="-228600" algn="l" rtl="0">
        <a:spcBef>
          <a:spcPct val="20000"/>
        </a:spcBef>
        <a:buFont typeface="Arial" panose="020B0604020202020204"/>
        <a:buChar char="-"/>
        <a:defRPr lang="en-US" sz="1100" b="0" i="0" dirty="0">
          <a:solidFill>
            <a:schemeClr val="tx2"/>
          </a:solidFill>
          <a:latin typeface="+mn-lt"/>
        </a:defRPr>
      </a:lvl9pPr>
    </p:bodyStyle>
    <p:otherStyle>
      <a:lvl1pPr marL="0" lvl="0" algn="l" rtl="0">
        <a:defRPr lang="en-US" sz="1800" dirty="0">
          <a:solidFill>
            <a:schemeClr val="tx1"/>
          </a:solidFill>
          <a:latin typeface="+mn-lt"/>
        </a:defRPr>
      </a:lvl1pPr>
      <a:lvl2pPr marL="457200" lvl="1" algn="l" rtl="0">
        <a:defRPr lang="en-US" sz="1800" dirty="0">
          <a:solidFill>
            <a:schemeClr val="tx1"/>
          </a:solidFill>
          <a:latin typeface="+mn-lt"/>
        </a:defRPr>
      </a:lvl2pPr>
      <a:lvl3pPr marL="914400" lvl="2" algn="l" rtl="0">
        <a:defRPr lang="en-US" sz="1800" dirty="0">
          <a:solidFill>
            <a:schemeClr val="tx1"/>
          </a:solidFill>
          <a:latin typeface="+mn-lt"/>
        </a:defRPr>
      </a:lvl3pPr>
      <a:lvl4pPr marL="1371600" lvl="3" algn="l" rtl="0">
        <a:defRPr lang="en-US" sz="1800" dirty="0">
          <a:solidFill>
            <a:schemeClr val="tx1"/>
          </a:solidFill>
          <a:latin typeface="+mn-lt"/>
        </a:defRPr>
      </a:lvl4pPr>
      <a:lvl5pPr marL="1828800" lvl="4" algn="l" rtl="0">
        <a:defRPr lang="en-US" sz="1800" dirty="0">
          <a:solidFill>
            <a:schemeClr val="tx1"/>
          </a:solidFill>
          <a:latin typeface="+mn-lt"/>
        </a:defRPr>
      </a:lvl5pPr>
      <a:lvl6pPr marL="2286000" lvl="5" algn="l" rtl="0">
        <a:defRPr lang="en-US" sz="1800" dirty="0">
          <a:solidFill>
            <a:schemeClr val="tx1"/>
          </a:solidFill>
          <a:latin typeface="+mn-lt"/>
        </a:defRPr>
      </a:lvl6pPr>
      <a:lvl7pPr marL="2743200" lvl="6" algn="l" rtl="0">
        <a:defRPr lang="en-US" sz="1800" dirty="0">
          <a:solidFill>
            <a:schemeClr val="tx1"/>
          </a:solidFill>
          <a:latin typeface="+mn-lt"/>
        </a:defRPr>
      </a:lvl7pPr>
      <a:lvl8pPr marL="3200400" lvl="7" algn="l" rtl="0">
        <a:defRPr lang="en-US" sz="1800" dirty="0">
          <a:solidFill>
            <a:schemeClr val="tx1"/>
          </a:solidFill>
          <a:latin typeface="+mn-lt"/>
        </a:defRPr>
      </a:lvl8pPr>
      <a:lvl9pPr marL="3657600" lvl="8" algn="l" rtl="0">
        <a:defRPr lang="en-US" sz="180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ПРОВЕРКА КАЧЕСТВА ПИТАНИЯ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en-US" dirty="0"/>
              <a:t>В мбоу оош С. аРСЕНЬЕВО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en-US" b="0" dirty="0">
                <a:latin typeface="Averia Serif Libre" panose="02000603000000000004"/>
              </a:rPr>
              <a:t>МЕНЮ </a:t>
            </a:r>
            <a:r>
              <a:rPr lang="ru-RU" b="0" dirty="0" smtClean="0">
                <a:latin typeface="Averia Serif Libre" panose="02000603000000000004"/>
              </a:rPr>
              <a:t>16 </a:t>
            </a:r>
            <a:r>
              <a:rPr lang="ru-RU" altLang="en-US" b="0" dirty="0" smtClean="0">
                <a:latin typeface="Averia Serif Libre" panose="02000603000000000004"/>
              </a:rPr>
              <a:t>СЕНТЯБРЯ</a:t>
            </a:r>
            <a:r>
              <a:rPr lang="en-US" b="0" dirty="0" smtClean="0">
                <a:latin typeface="Averia Serif Libre" panose="02000603000000000004"/>
              </a:rPr>
              <a:t> 202</a:t>
            </a:r>
            <a:r>
              <a:rPr lang="ru-RU" altLang="en-US" b="0" dirty="0" smtClean="0">
                <a:latin typeface="Averia Serif Libre" panose="02000603000000000004"/>
              </a:rPr>
              <a:t>5</a:t>
            </a:r>
            <a:r>
              <a:rPr lang="en-US" b="0" dirty="0" smtClean="0">
                <a:latin typeface="Averia Serif Libre" panose="02000603000000000004"/>
              </a:rPr>
              <a:t> </a:t>
            </a:r>
            <a:r>
              <a:rPr lang="en-US" b="0" dirty="0">
                <a:latin typeface="Averia Serif Libre" panose="02000603000000000004"/>
              </a:rPr>
              <a:t>ГОДА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59" y="1339176"/>
            <a:ext cx="4043705" cy="3315871"/>
          </a:xfrm>
        </p:spPr>
        <p:txBody>
          <a:bodyPr rtlCol="0">
            <a:normAutofit fontScale="92500" lnSpcReduction="20000"/>
          </a:bodyPr>
          <a:lstStyle/>
          <a:p>
            <a:r>
              <a:rPr lang="en-US" sz="1800" b="0" dirty="0">
                <a:solidFill>
                  <a:srgbClr val="002060"/>
                </a:solidFill>
                <a:latin typeface="Bad Script" panose="02000000000000000000"/>
              </a:rPr>
              <a:t>1. </a:t>
            </a:r>
            <a:r>
              <a:rPr lang="ru-RU" sz="1800" b="0" dirty="0" smtClean="0">
                <a:solidFill>
                  <a:srgbClr val="002060"/>
                </a:solidFill>
                <a:latin typeface="Bad Script" panose="02000000000000000000"/>
              </a:rPr>
              <a:t>Каша вязкая гречневая, масло сливочное, какао с молоком, хлеб пшеничный йодированный</a:t>
            </a:r>
            <a:endParaRPr lang="en-US" sz="1800" b="0" dirty="0">
              <a:solidFill>
                <a:srgbClr val="002060"/>
              </a:solidFill>
              <a:latin typeface="Bad Script" panose="02000000000000000000"/>
            </a:endParaRPr>
          </a:p>
          <a:p>
            <a:r>
              <a:rPr lang="en-US" sz="1800" b="0" dirty="0">
                <a:solidFill>
                  <a:srgbClr val="002060"/>
                </a:solidFill>
                <a:latin typeface="Bad Script" panose="02000000000000000000"/>
              </a:rPr>
              <a:t>1. Завтрак для детей с ОВЗ: </a:t>
            </a:r>
            <a:r>
              <a:rPr lang="ru-RU" dirty="0">
                <a:solidFill>
                  <a:srgbClr val="002060"/>
                </a:solidFill>
                <a:latin typeface="Bad Script" panose="02000000000000000000"/>
              </a:rPr>
              <a:t>Каша вязкая гречневая, масло сливочное, какао с молоком, хлеб пшеничный йодированный</a:t>
            </a:r>
            <a:endParaRPr lang="en-US" sz="1800" b="0" dirty="0">
              <a:solidFill>
                <a:srgbClr val="002060"/>
              </a:solidFill>
              <a:latin typeface="Bad Script" panose="02000000000000000000"/>
            </a:endParaRPr>
          </a:p>
          <a:p>
            <a:r>
              <a:rPr lang="en-US" sz="1800" b="0" dirty="0">
                <a:solidFill>
                  <a:srgbClr val="002060"/>
                </a:solidFill>
                <a:latin typeface="Bad Script" panose="02000000000000000000"/>
              </a:rPr>
              <a:t>2. Обед для детей с ОВЗ: </a:t>
            </a:r>
            <a:r>
              <a:rPr lang="ru-RU" sz="1800" b="0" dirty="0" smtClean="0">
                <a:solidFill>
                  <a:srgbClr val="002060"/>
                </a:solidFill>
                <a:latin typeface="Bad Script" panose="02000000000000000000"/>
              </a:rPr>
              <a:t>салат из редиса, борщ с фасолью и картофелем, шницель рыбный натуральный, пюре картофельное, кисель из повидла, хлеб пшеничный йодированный, хлеб ржано-пшеничный, фрукты</a:t>
            </a:r>
            <a:endParaRPr lang="en-US" sz="1800" b="0" dirty="0">
              <a:solidFill>
                <a:srgbClr val="002060"/>
              </a:solidFill>
              <a:latin typeface="Bad Script" panose="02000000000000000000"/>
            </a:endParaRPr>
          </a:p>
          <a:p>
            <a:endParaRPr lang="en-US" sz="900" dirty="0"/>
          </a:p>
        </p:txBody>
      </p:sp>
      <p:pic>
        <p:nvPicPr>
          <p:cNvPr id="1026" name="Picture 2" descr="C:\Users\Наталья Токарская\Desktop\Изображение WhatsApp 2025-10-06 в 12.34.13_419f952c.jpg"/>
          <p:cNvPicPr>
            <a:picLocks noGrp="1" noChangeAspect="1" noChangeArrowheads="1"/>
          </p:cNvPicPr>
          <p:nvPr>
            <p:ph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1485900"/>
            <a:ext cx="2357437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en-US" dirty="0"/>
              <a:t>СОСТАВ КОМИССИИ: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785" y="1152525"/>
            <a:ext cx="3875370" cy="3476625"/>
          </a:xfrm>
        </p:spPr>
        <p:txBody>
          <a:bodyPr rtlCol="0"/>
          <a:lstStyle/>
          <a:p>
            <a:pPr marL="0" indent="0">
              <a:buNone/>
            </a:pPr>
            <a:r>
              <a:rPr lang="en-US" dirty="0"/>
              <a:t>1. Лопатина А. В.-родитель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ru-RU" altLang="en-US" dirty="0"/>
              <a:t>Сигдэ З. М</a:t>
            </a:r>
            <a:r>
              <a:rPr lang="en-US" dirty="0"/>
              <a:t>.-родитель</a:t>
            </a:r>
          </a:p>
          <a:p>
            <a:pPr marL="0" indent="0">
              <a:buNone/>
            </a:pPr>
            <a:r>
              <a:rPr lang="en-US" dirty="0"/>
              <a:t>3. Лановая А. В.-родитель</a:t>
            </a:r>
          </a:p>
          <a:p>
            <a:pPr marL="0" indent="0">
              <a:buNone/>
            </a:pPr>
            <a:r>
              <a:rPr lang="ru-RU" altLang="en-US" dirty="0"/>
              <a:t>Круть М. В</a:t>
            </a:r>
            <a:r>
              <a:rPr lang="en-US" dirty="0"/>
              <a:t>.-директор</a:t>
            </a:r>
          </a:p>
          <a:p>
            <a:pPr marL="0" indent="0">
              <a:buNone/>
            </a:pPr>
            <a:r>
              <a:rPr lang="en-US" dirty="0"/>
              <a:t>Сизоненко Е. Ю.- отв. за питание</a:t>
            </a:r>
          </a:p>
          <a:p>
            <a:pPr marL="0" indent="0">
              <a:buNone/>
            </a:pPr>
            <a:r>
              <a:rPr lang="en-US" dirty="0"/>
              <a:t>Келундига Г. Р.-повар</a:t>
            </a:r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idx="2"/>
          </p:nvPr>
        </p:nvPicPr>
        <p:blipFill>
          <a:blip r:embed="rId2"/>
          <a:srcRect t="17131" b="17131"/>
          <a:stretch>
            <a:fillRect/>
          </a:stretch>
        </p:blipFill>
        <p:spPr>
          <a:xfrm>
            <a:off x="4955972" y="1731959"/>
            <a:ext cx="3305384" cy="289719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5" y="200025"/>
            <a:ext cx="7334250" cy="952500"/>
          </a:xfrm>
        </p:spPr>
        <p:txBody>
          <a:bodyPr rtlCol="0"/>
          <a:lstStyle/>
          <a:p>
            <a:r>
              <a:rPr lang="en-US" sz="2800" dirty="0"/>
              <a:t>АКТ ПРОВЕРКИ ШКОЛЬНОЙ СТОЛОВОЙ, ЧЕК-ЛИСТ РОДИТЕЛЬСКОГО КОНТРОЛЯ</a:t>
            </a:r>
          </a:p>
        </p:txBody>
      </p:sp>
      <p:pic>
        <p:nvPicPr>
          <p:cNvPr id="13" name="Изображение 12" descr="img-250217134233-0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110615"/>
            <a:ext cx="2661920" cy="3765550"/>
          </a:xfrm>
          <a:prstGeom prst="rect">
            <a:avLst/>
          </a:prstGeom>
        </p:spPr>
      </p:pic>
      <p:pic>
        <p:nvPicPr>
          <p:cNvPr id="1026" name="Picture 2" descr="C:\Users\krutm\AppData\Local\Packages\Microsoft.Windows.Photos_8wekyb3d8bbwe\TempState\ShareServiceTempFolder\2025-10-16_09-33-1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086156"/>
            <a:ext cx="6340475" cy="381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gance">
  <a:themeElements>
    <a:clrScheme name="Elegance">
      <a:dk1>
        <a:srgbClr val="000000"/>
      </a:dk1>
      <a:lt1>
        <a:srgbClr val="FFFFFF"/>
      </a:lt1>
      <a:dk2>
        <a:srgbClr val="624D3C"/>
      </a:dk2>
      <a:lt2>
        <a:srgbClr val="F0ECD5"/>
      </a:lt2>
      <a:accent1>
        <a:srgbClr val="B04365"/>
      </a:accent1>
      <a:accent2>
        <a:srgbClr val="946F53"/>
      </a:accent2>
      <a:accent3>
        <a:srgbClr val="E8809F"/>
      </a:accent3>
      <a:accent4>
        <a:srgbClr val="823E79"/>
      </a:accent4>
      <a:accent5>
        <a:srgbClr val="FAAD7D"/>
      </a:accent5>
      <a:accent6>
        <a:srgbClr val="A8BD31"/>
      </a:accent6>
      <a:hlink>
        <a:srgbClr val="DE5F4B"/>
      </a:hlink>
      <a:folHlink>
        <a:srgbClr val="515073"/>
      </a:folHlink>
    </a:clrScheme>
    <a:fontScheme name="Elegance">
      <a:majorFont>
        <a:latin typeface="Kelly Slab"/>
        <a:ea typeface=""/>
        <a:cs typeface=""/>
      </a:majorFont>
      <a:minorFont>
        <a:latin typeface="Abel"/>
        <a:ea typeface=""/>
        <a:cs typeface=""/>
      </a:minorFont>
    </a:fontScheme>
    <a:fmtScheme name="Eleg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>
          <a:noFill/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dpi="0" rotWithShape="1">
          <a:blip xmlns:r="http://schemas.openxmlformats.org/officeDocument/2006/relationships"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tx="0" ty="0" sx="100000" sy="100000" algn="tl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horz" rtlCol="0" anchor="ctr"/>
      <a:lstStyle>
        <a:lvl1pPr lvl="0" algn="ctr"/>
      </a:lstStyle>
      <a:style>
        <a:lnRef idx="0">
          <a:srgbClr val="FFFFFF"/>
        </a:lnRef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w="19050" cap="flat">
          <a:solidFill>
            <a:schemeClr val="accent2"/>
          </a:solidFill>
          <a:prstDash val="solid"/>
          <a:round/>
        </a:ln>
      </a:spPr>
      <a:bodyPr vert="horz" rtlCol="0" anchor="ctr"/>
      <a:lstStyle>
        <a:lvl1pPr lvl="0" algn="ctr"/>
      </a:lst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legance">
  <a:themeElements>
    <a:clrScheme name="Elegance">
      <a:dk1>
        <a:srgbClr val="000000"/>
      </a:dk1>
      <a:lt1>
        <a:srgbClr val="FFFFFF"/>
      </a:lt1>
      <a:dk2>
        <a:srgbClr val="624D3C"/>
      </a:dk2>
      <a:lt2>
        <a:srgbClr val="F0ECD5"/>
      </a:lt2>
      <a:accent1>
        <a:srgbClr val="B04365"/>
      </a:accent1>
      <a:accent2>
        <a:srgbClr val="946F53"/>
      </a:accent2>
      <a:accent3>
        <a:srgbClr val="E8809F"/>
      </a:accent3>
      <a:accent4>
        <a:srgbClr val="823E79"/>
      </a:accent4>
      <a:accent5>
        <a:srgbClr val="FAAD7D"/>
      </a:accent5>
      <a:accent6>
        <a:srgbClr val="A8BD31"/>
      </a:accent6>
      <a:hlink>
        <a:srgbClr val="DE5F4B"/>
      </a:hlink>
      <a:folHlink>
        <a:srgbClr val="515073"/>
      </a:folHlink>
    </a:clrScheme>
    <a:fontScheme name="Elegance">
      <a:majorFont>
        <a:latin typeface="Kelly Slab"/>
        <a:ea typeface=""/>
        <a:cs typeface=""/>
      </a:majorFont>
      <a:minorFont>
        <a:latin typeface="Abel"/>
        <a:ea typeface=""/>
        <a:cs typeface=""/>
      </a:minorFont>
    </a:fontScheme>
    <a:fmtScheme name="Eleg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>
          <a:noFill/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dpi="0" rotWithShape="1">
          <a:blip xmlns:r="http://schemas.openxmlformats.org/officeDocument/2006/relationships"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tx="0" ty="0" sx="100000" sy="100000" algn="tl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horz" rtlCol="0" anchor="ctr"/>
      <a:lstStyle>
        <a:lvl1pPr lvl="0" algn="ctr"/>
      </a:lstStyle>
      <a:style>
        <a:lnRef idx="0">
          <a:srgbClr val="FFFFFF"/>
        </a:lnRef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w="19050" cap="flat">
          <a:solidFill>
            <a:schemeClr val="accent2"/>
          </a:solidFill>
          <a:prstDash val="solid"/>
          <a:round/>
        </a:ln>
      </a:spPr>
      <a:bodyPr vert="horz" rtlCol="0" anchor="ctr"/>
      <a:lstStyle>
        <a:lvl1pPr lvl="0" algn="ctr"/>
      </a:lst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146</Words>
  <Application>Microsoft Office PowerPoint</Application>
  <PresentationFormat>Экран (16:9)</PresentationFormat>
  <Paragraphs>14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Averia Serif Libre</vt:lpstr>
      <vt:lpstr>Kelly Slab</vt:lpstr>
      <vt:lpstr>Bad Script</vt:lpstr>
      <vt:lpstr>Abel</vt:lpstr>
      <vt:lpstr>Source Sans Pro</vt:lpstr>
      <vt:lpstr>Elegance</vt:lpstr>
      <vt:lpstr>ПРОВЕРКА КАЧЕСТВА ПИТАНИЯ </vt:lpstr>
      <vt:lpstr>МЕНЮ 16 СЕНТЯБРЯ 2025 ГОДА </vt:lpstr>
      <vt:lpstr>СОСТАВ КОМИССИИ:</vt:lpstr>
      <vt:lpstr>АКТ ПРОВЕРКИ ШКОЛЬНОЙ СТОЛОВОЙ, ЧЕК-ЛИСТ РОДИТЕЛЬСКОГО КОНТРОЛЯ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Марина Круть</cp:lastModifiedBy>
  <cp:revision>6</cp:revision>
  <dcterms:created xsi:type="dcterms:W3CDTF">2023-02-13T06:09:00Z</dcterms:created>
  <dcterms:modified xsi:type="dcterms:W3CDTF">2025-10-16T06:36:45Z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FE61CB0107CE4F17ABB5CCB28F35789D_12</vt:lpwstr>
  </property>
  <property fmtid="{D5CDD505-2E9C-101B-9397-08002B2CF9AE}" pid="3" name="KSOProductBuildVer">
    <vt:lpwstr>1049-12.2.0.19805</vt:lpwstr>
  </property>
</Properties>
</file>